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0" r:id="rId1"/>
  </p:sldMasterIdLst>
  <p:notesMasterIdLst>
    <p:notesMasterId r:id="rId34"/>
  </p:notesMasterIdLst>
  <p:handoutMasterIdLst>
    <p:handoutMasterId r:id="rId35"/>
  </p:handoutMasterIdLst>
  <p:sldIdLst>
    <p:sldId id="289" r:id="rId2"/>
    <p:sldId id="312" r:id="rId3"/>
    <p:sldId id="317" r:id="rId4"/>
    <p:sldId id="318" r:id="rId5"/>
    <p:sldId id="314" r:id="rId6"/>
    <p:sldId id="315" r:id="rId7"/>
    <p:sldId id="323" r:id="rId8"/>
    <p:sldId id="316" r:id="rId9"/>
    <p:sldId id="319" r:id="rId10"/>
    <p:sldId id="320" r:id="rId11"/>
    <p:sldId id="303" r:id="rId12"/>
    <p:sldId id="322" r:id="rId13"/>
    <p:sldId id="332" r:id="rId14"/>
    <p:sldId id="265" r:id="rId15"/>
    <p:sldId id="335" r:id="rId16"/>
    <p:sldId id="313" r:id="rId17"/>
    <p:sldId id="33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294" r:id="rId27"/>
    <p:sldId id="298" r:id="rId28"/>
    <p:sldId id="295" r:id="rId29"/>
    <p:sldId id="334" r:id="rId30"/>
    <p:sldId id="336" r:id="rId31"/>
    <p:sldId id="297" r:id="rId32"/>
    <p:sldId id="296" r:id="rId33"/>
  </p:sldIdLst>
  <p:sldSz cx="10160000" cy="7620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F9FF"/>
    <a:srgbClr val="7F171C"/>
    <a:srgbClr val="480D10"/>
    <a:srgbClr val="C6242A"/>
    <a:srgbClr val="551013"/>
    <a:srgbClr val="96C4FF"/>
    <a:srgbClr val="0033CC"/>
    <a:srgbClr val="F79646"/>
    <a:srgbClr val="00FF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8" autoAdjust="0"/>
    <p:restoredTop sz="94508" autoAdjust="0"/>
  </p:normalViewPr>
  <p:slideViewPr>
    <p:cSldViewPr snapToGrid="0" snapToObjects="1">
      <p:cViewPr varScale="1">
        <p:scale>
          <a:sx n="97" d="100"/>
          <a:sy n="97" d="100"/>
        </p:scale>
        <p:origin x="948" y="51"/>
      </p:cViewPr>
      <p:guideLst>
        <p:guide orient="horz" pos="2400"/>
        <p:guide pos="32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6C4319-9D68-461E-9850-BF31A3B869C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A1EF8B-199F-4693-AC7B-2AD9F0647474}">
      <dgm:prSet phldrT="[Text]"/>
      <dgm:spPr/>
      <dgm:t>
        <a:bodyPr/>
        <a:lstStyle/>
        <a:p>
          <a:r>
            <a:rPr lang="en-US" dirty="0"/>
            <a:t>Requires line-of-sight with multiple satellites</a:t>
          </a:r>
        </a:p>
      </dgm:t>
    </dgm:pt>
    <dgm:pt modelId="{E8A9AF9C-6664-405B-AC6E-8940FD8C40C4}" type="parTrans" cxnId="{0908DF65-890D-4A33-88E8-AC1257FB569B}">
      <dgm:prSet/>
      <dgm:spPr/>
      <dgm:t>
        <a:bodyPr/>
        <a:lstStyle/>
        <a:p>
          <a:endParaRPr lang="en-US"/>
        </a:p>
      </dgm:t>
    </dgm:pt>
    <dgm:pt modelId="{D8B72335-294E-4E61-B1F4-4F27A6D50C16}" type="sibTrans" cxnId="{0908DF65-890D-4A33-88E8-AC1257FB569B}">
      <dgm:prSet/>
      <dgm:spPr/>
      <dgm:t>
        <a:bodyPr/>
        <a:lstStyle/>
        <a:p>
          <a:endParaRPr lang="en-US"/>
        </a:p>
      </dgm:t>
    </dgm:pt>
    <dgm:pt modelId="{AA7105CA-B385-480D-BD47-D2EC8473DCCA}">
      <dgm:prSet phldrT="[Text]"/>
      <dgm:spPr/>
      <dgm:t>
        <a:bodyPr/>
        <a:lstStyle/>
        <a:p>
          <a:r>
            <a:rPr lang="en-US" dirty="0"/>
            <a:t>Unreliable in urban canyons, indoors, underground, etc.</a:t>
          </a:r>
        </a:p>
      </dgm:t>
    </dgm:pt>
    <dgm:pt modelId="{4871564D-40F1-4784-A60E-BCB6CA1D60BB}" type="parTrans" cxnId="{37235022-20F7-4084-A398-B15D1DB740DC}">
      <dgm:prSet/>
      <dgm:spPr/>
      <dgm:t>
        <a:bodyPr/>
        <a:lstStyle/>
        <a:p>
          <a:endParaRPr lang="en-US"/>
        </a:p>
      </dgm:t>
    </dgm:pt>
    <dgm:pt modelId="{26FB31DE-7EC0-4E68-98D5-8B4AF584B259}" type="sibTrans" cxnId="{37235022-20F7-4084-A398-B15D1DB740DC}">
      <dgm:prSet/>
      <dgm:spPr/>
      <dgm:t>
        <a:bodyPr/>
        <a:lstStyle/>
        <a:p>
          <a:endParaRPr lang="en-US"/>
        </a:p>
      </dgm:t>
    </dgm:pt>
    <dgm:pt modelId="{373C78DC-066F-4630-BDED-51FE1A7120D5}">
      <dgm:prSet phldrT="[Text]"/>
      <dgm:spPr/>
      <dgm:t>
        <a:bodyPr/>
        <a:lstStyle/>
        <a:p>
          <a:r>
            <a:rPr lang="en-US" dirty="0"/>
            <a:t>Draws battery power quickly</a:t>
          </a:r>
        </a:p>
      </dgm:t>
    </dgm:pt>
    <dgm:pt modelId="{3C7BB873-B7C2-445D-9D07-3E15CC88E3B8}" type="parTrans" cxnId="{B9BE3CDE-BCB0-4C0D-A981-07B14F396664}">
      <dgm:prSet/>
      <dgm:spPr/>
      <dgm:t>
        <a:bodyPr/>
        <a:lstStyle/>
        <a:p>
          <a:endParaRPr lang="en-US"/>
        </a:p>
      </dgm:t>
    </dgm:pt>
    <dgm:pt modelId="{D3EEB4D6-B0D3-4758-BFCD-CBC0AA758D42}" type="sibTrans" cxnId="{B9BE3CDE-BCB0-4C0D-A981-07B14F396664}">
      <dgm:prSet/>
      <dgm:spPr/>
      <dgm:t>
        <a:bodyPr/>
        <a:lstStyle/>
        <a:p>
          <a:endParaRPr lang="en-US"/>
        </a:p>
      </dgm:t>
    </dgm:pt>
    <dgm:pt modelId="{A2FB7EEC-3842-4A7D-95A0-D84DEB3DA220}">
      <dgm:prSet phldrT="[Text]"/>
      <dgm:spPr/>
      <dgm:t>
        <a:bodyPr/>
        <a:lstStyle/>
        <a:p>
          <a:r>
            <a:rPr lang="en-US" dirty="0"/>
            <a:t>Commercial GPS have limited accuracy</a:t>
          </a:r>
        </a:p>
      </dgm:t>
    </dgm:pt>
    <dgm:pt modelId="{AE835260-48FE-4C2D-8304-93678D8069BA}" type="parTrans" cxnId="{EBA465F8-EC10-44BE-9B55-31320A311988}">
      <dgm:prSet/>
      <dgm:spPr/>
      <dgm:t>
        <a:bodyPr/>
        <a:lstStyle/>
        <a:p>
          <a:endParaRPr lang="en-US"/>
        </a:p>
      </dgm:t>
    </dgm:pt>
    <dgm:pt modelId="{FADD6A3D-F45A-43C1-8ADA-AB0D1F3B8B59}" type="sibTrans" cxnId="{EBA465F8-EC10-44BE-9B55-31320A311988}">
      <dgm:prSet/>
      <dgm:spPr/>
      <dgm:t>
        <a:bodyPr/>
        <a:lstStyle/>
        <a:p>
          <a:endParaRPr lang="en-US"/>
        </a:p>
      </dgm:t>
    </dgm:pt>
    <dgm:pt modelId="{95FA4EC1-E873-417C-AC8C-1C2012B1F0F3}" type="pres">
      <dgm:prSet presAssocID="{AD6C4319-9D68-461E-9850-BF31A3B869C4}" presName="outerComposite" presStyleCnt="0">
        <dgm:presLayoutVars>
          <dgm:chMax val="5"/>
          <dgm:dir/>
          <dgm:resizeHandles val="exact"/>
        </dgm:presLayoutVars>
      </dgm:prSet>
      <dgm:spPr/>
    </dgm:pt>
    <dgm:pt modelId="{BEFABB65-3FDE-470C-9530-CFE8DB949B6C}" type="pres">
      <dgm:prSet presAssocID="{AD6C4319-9D68-461E-9850-BF31A3B869C4}" presName="dummyMaxCanvas" presStyleCnt="0">
        <dgm:presLayoutVars/>
      </dgm:prSet>
      <dgm:spPr/>
    </dgm:pt>
    <dgm:pt modelId="{41A2972A-772B-4DA6-9677-ED213E548CB7}" type="pres">
      <dgm:prSet presAssocID="{AD6C4319-9D68-461E-9850-BF31A3B869C4}" presName="FourNodes_1" presStyleLbl="node1" presStyleIdx="0" presStyleCnt="4">
        <dgm:presLayoutVars>
          <dgm:bulletEnabled val="1"/>
        </dgm:presLayoutVars>
      </dgm:prSet>
      <dgm:spPr/>
    </dgm:pt>
    <dgm:pt modelId="{FE6ADAC4-B21C-4B52-86FC-E7D5BE58E623}" type="pres">
      <dgm:prSet presAssocID="{AD6C4319-9D68-461E-9850-BF31A3B869C4}" presName="FourNodes_2" presStyleLbl="node1" presStyleIdx="1" presStyleCnt="4">
        <dgm:presLayoutVars>
          <dgm:bulletEnabled val="1"/>
        </dgm:presLayoutVars>
      </dgm:prSet>
      <dgm:spPr/>
    </dgm:pt>
    <dgm:pt modelId="{7D4AC9BD-D951-4262-8620-809F20243A7C}" type="pres">
      <dgm:prSet presAssocID="{AD6C4319-9D68-461E-9850-BF31A3B869C4}" presName="FourNodes_3" presStyleLbl="node1" presStyleIdx="2" presStyleCnt="4">
        <dgm:presLayoutVars>
          <dgm:bulletEnabled val="1"/>
        </dgm:presLayoutVars>
      </dgm:prSet>
      <dgm:spPr/>
    </dgm:pt>
    <dgm:pt modelId="{21BAEB17-B8AD-4D3E-85FB-17F6BC85C9F1}" type="pres">
      <dgm:prSet presAssocID="{AD6C4319-9D68-461E-9850-BF31A3B869C4}" presName="FourNodes_4" presStyleLbl="node1" presStyleIdx="3" presStyleCnt="4">
        <dgm:presLayoutVars>
          <dgm:bulletEnabled val="1"/>
        </dgm:presLayoutVars>
      </dgm:prSet>
      <dgm:spPr/>
    </dgm:pt>
    <dgm:pt modelId="{A6377427-D972-4CA8-9ADE-A3D762DC693A}" type="pres">
      <dgm:prSet presAssocID="{AD6C4319-9D68-461E-9850-BF31A3B869C4}" presName="FourConn_1-2" presStyleLbl="fgAccFollowNode1" presStyleIdx="0" presStyleCnt="3">
        <dgm:presLayoutVars>
          <dgm:bulletEnabled val="1"/>
        </dgm:presLayoutVars>
      </dgm:prSet>
      <dgm:spPr/>
    </dgm:pt>
    <dgm:pt modelId="{F5730E29-44BB-4EBE-83D9-6D0BBE253965}" type="pres">
      <dgm:prSet presAssocID="{AD6C4319-9D68-461E-9850-BF31A3B869C4}" presName="FourConn_2-3" presStyleLbl="fgAccFollowNode1" presStyleIdx="1" presStyleCnt="3">
        <dgm:presLayoutVars>
          <dgm:bulletEnabled val="1"/>
        </dgm:presLayoutVars>
      </dgm:prSet>
      <dgm:spPr/>
    </dgm:pt>
    <dgm:pt modelId="{36D23906-4EDC-41A0-9A06-3C4F0ABDAEAE}" type="pres">
      <dgm:prSet presAssocID="{AD6C4319-9D68-461E-9850-BF31A3B869C4}" presName="FourConn_3-4" presStyleLbl="fgAccFollowNode1" presStyleIdx="2" presStyleCnt="3">
        <dgm:presLayoutVars>
          <dgm:bulletEnabled val="1"/>
        </dgm:presLayoutVars>
      </dgm:prSet>
      <dgm:spPr/>
    </dgm:pt>
    <dgm:pt modelId="{F2FF34E1-FF2D-48A0-8BDE-425791D0A36E}" type="pres">
      <dgm:prSet presAssocID="{AD6C4319-9D68-461E-9850-BF31A3B869C4}" presName="FourNodes_1_text" presStyleLbl="node1" presStyleIdx="3" presStyleCnt="4">
        <dgm:presLayoutVars>
          <dgm:bulletEnabled val="1"/>
        </dgm:presLayoutVars>
      </dgm:prSet>
      <dgm:spPr/>
    </dgm:pt>
    <dgm:pt modelId="{3376B877-E932-44EF-973A-5A8F6985A0CE}" type="pres">
      <dgm:prSet presAssocID="{AD6C4319-9D68-461E-9850-BF31A3B869C4}" presName="FourNodes_2_text" presStyleLbl="node1" presStyleIdx="3" presStyleCnt="4">
        <dgm:presLayoutVars>
          <dgm:bulletEnabled val="1"/>
        </dgm:presLayoutVars>
      </dgm:prSet>
      <dgm:spPr/>
    </dgm:pt>
    <dgm:pt modelId="{C705D7C9-64F0-4CA5-828D-5190315CF187}" type="pres">
      <dgm:prSet presAssocID="{AD6C4319-9D68-461E-9850-BF31A3B869C4}" presName="FourNodes_3_text" presStyleLbl="node1" presStyleIdx="3" presStyleCnt="4">
        <dgm:presLayoutVars>
          <dgm:bulletEnabled val="1"/>
        </dgm:presLayoutVars>
      </dgm:prSet>
      <dgm:spPr/>
    </dgm:pt>
    <dgm:pt modelId="{F26ED50C-5BE4-4B6D-96C2-8E9495D904A7}" type="pres">
      <dgm:prSet presAssocID="{AD6C4319-9D68-461E-9850-BF31A3B869C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908DF65-890D-4A33-88E8-AC1257FB569B}" srcId="{AD6C4319-9D68-461E-9850-BF31A3B869C4}" destId="{E4A1EF8B-199F-4693-AC7B-2AD9F0647474}" srcOrd="0" destOrd="0" parTransId="{E8A9AF9C-6664-405B-AC6E-8940FD8C40C4}" sibTransId="{D8B72335-294E-4E61-B1F4-4F27A6D50C16}"/>
    <dgm:cxn modelId="{37235022-20F7-4084-A398-B15D1DB740DC}" srcId="{AD6C4319-9D68-461E-9850-BF31A3B869C4}" destId="{AA7105CA-B385-480D-BD47-D2EC8473DCCA}" srcOrd="1" destOrd="0" parTransId="{4871564D-40F1-4784-A60E-BCB6CA1D60BB}" sibTransId="{26FB31DE-7EC0-4E68-98D5-8B4AF584B259}"/>
    <dgm:cxn modelId="{7E2D43C0-B0F5-496F-9401-6877FC450536}" type="presOf" srcId="{373C78DC-066F-4630-BDED-51FE1A7120D5}" destId="{7D4AC9BD-D951-4262-8620-809F20243A7C}" srcOrd="0" destOrd="0" presId="urn:microsoft.com/office/officeart/2005/8/layout/vProcess5"/>
    <dgm:cxn modelId="{15C035F5-A5EF-4702-8936-AF36DA4FE511}" type="presOf" srcId="{E4A1EF8B-199F-4693-AC7B-2AD9F0647474}" destId="{41A2972A-772B-4DA6-9677-ED213E548CB7}" srcOrd="0" destOrd="0" presId="urn:microsoft.com/office/officeart/2005/8/layout/vProcess5"/>
    <dgm:cxn modelId="{4161DC1E-D335-4B84-8E8F-0BC4A336C761}" type="presOf" srcId="{A2FB7EEC-3842-4A7D-95A0-D84DEB3DA220}" destId="{21BAEB17-B8AD-4D3E-85FB-17F6BC85C9F1}" srcOrd="0" destOrd="0" presId="urn:microsoft.com/office/officeart/2005/8/layout/vProcess5"/>
    <dgm:cxn modelId="{2119DF72-88DE-4D88-9215-B09643C50EDB}" type="presOf" srcId="{AA7105CA-B385-480D-BD47-D2EC8473DCCA}" destId="{FE6ADAC4-B21C-4B52-86FC-E7D5BE58E623}" srcOrd="0" destOrd="0" presId="urn:microsoft.com/office/officeart/2005/8/layout/vProcess5"/>
    <dgm:cxn modelId="{DB0B9CEB-A66F-4319-A245-4649A8C5EDF4}" type="presOf" srcId="{26FB31DE-7EC0-4E68-98D5-8B4AF584B259}" destId="{F5730E29-44BB-4EBE-83D9-6D0BBE253965}" srcOrd="0" destOrd="0" presId="urn:microsoft.com/office/officeart/2005/8/layout/vProcess5"/>
    <dgm:cxn modelId="{2E9C6537-9EFA-450F-814E-DDC492737764}" type="presOf" srcId="{A2FB7EEC-3842-4A7D-95A0-D84DEB3DA220}" destId="{F26ED50C-5BE4-4B6D-96C2-8E9495D904A7}" srcOrd="1" destOrd="0" presId="urn:microsoft.com/office/officeart/2005/8/layout/vProcess5"/>
    <dgm:cxn modelId="{EBA465F8-EC10-44BE-9B55-31320A311988}" srcId="{AD6C4319-9D68-461E-9850-BF31A3B869C4}" destId="{A2FB7EEC-3842-4A7D-95A0-D84DEB3DA220}" srcOrd="3" destOrd="0" parTransId="{AE835260-48FE-4C2D-8304-93678D8069BA}" sibTransId="{FADD6A3D-F45A-43C1-8ADA-AB0D1F3B8B59}"/>
    <dgm:cxn modelId="{51328764-FF7A-4919-9F23-2A39D373E9D9}" type="presOf" srcId="{E4A1EF8B-199F-4693-AC7B-2AD9F0647474}" destId="{F2FF34E1-FF2D-48A0-8BDE-425791D0A36E}" srcOrd="1" destOrd="0" presId="urn:microsoft.com/office/officeart/2005/8/layout/vProcess5"/>
    <dgm:cxn modelId="{B9BE3CDE-BCB0-4C0D-A981-07B14F396664}" srcId="{AD6C4319-9D68-461E-9850-BF31A3B869C4}" destId="{373C78DC-066F-4630-BDED-51FE1A7120D5}" srcOrd="2" destOrd="0" parTransId="{3C7BB873-B7C2-445D-9D07-3E15CC88E3B8}" sibTransId="{D3EEB4D6-B0D3-4758-BFCD-CBC0AA758D42}"/>
    <dgm:cxn modelId="{FED87536-2B26-4E90-A98A-4F271655891C}" type="presOf" srcId="{AA7105CA-B385-480D-BD47-D2EC8473DCCA}" destId="{3376B877-E932-44EF-973A-5A8F6985A0CE}" srcOrd="1" destOrd="0" presId="urn:microsoft.com/office/officeart/2005/8/layout/vProcess5"/>
    <dgm:cxn modelId="{31EC7690-8567-4DA9-9F70-05EA44E2E4E0}" type="presOf" srcId="{373C78DC-066F-4630-BDED-51FE1A7120D5}" destId="{C705D7C9-64F0-4CA5-828D-5190315CF187}" srcOrd="1" destOrd="0" presId="urn:microsoft.com/office/officeart/2005/8/layout/vProcess5"/>
    <dgm:cxn modelId="{FF3ED263-A2E9-4CE4-A42C-DD247EE119C6}" type="presOf" srcId="{D8B72335-294E-4E61-B1F4-4F27A6D50C16}" destId="{A6377427-D972-4CA8-9ADE-A3D762DC693A}" srcOrd="0" destOrd="0" presId="urn:microsoft.com/office/officeart/2005/8/layout/vProcess5"/>
    <dgm:cxn modelId="{5F27786B-242D-43B7-8D5B-4AE8CFA153AD}" type="presOf" srcId="{AD6C4319-9D68-461E-9850-BF31A3B869C4}" destId="{95FA4EC1-E873-417C-AC8C-1C2012B1F0F3}" srcOrd="0" destOrd="0" presId="urn:microsoft.com/office/officeart/2005/8/layout/vProcess5"/>
    <dgm:cxn modelId="{0EA26FF4-F9A8-455C-9576-4CDAF8BCA6DE}" type="presOf" srcId="{D3EEB4D6-B0D3-4758-BFCD-CBC0AA758D42}" destId="{36D23906-4EDC-41A0-9A06-3C4F0ABDAEAE}" srcOrd="0" destOrd="0" presId="urn:microsoft.com/office/officeart/2005/8/layout/vProcess5"/>
    <dgm:cxn modelId="{75D2B237-980E-43A2-8B17-DBD5D98E298D}" type="presParOf" srcId="{95FA4EC1-E873-417C-AC8C-1C2012B1F0F3}" destId="{BEFABB65-3FDE-470C-9530-CFE8DB949B6C}" srcOrd="0" destOrd="0" presId="urn:microsoft.com/office/officeart/2005/8/layout/vProcess5"/>
    <dgm:cxn modelId="{06734F5A-76C4-4316-99E3-5368EF29E17E}" type="presParOf" srcId="{95FA4EC1-E873-417C-AC8C-1C2012B1F0F3}" destId="{41A2972A-772B-4DA6-9677-ED213E548CB7}" srcOrd="1" destOrd="0" presId="urn:microsoft.com/office/officeart/2005/8/layout/vProcess5"/>
    <dgm:cxn modelId="{83DDDA59-BEE2-406C-9B88-20751DD89FAE}" type="presParOf" srcId="{95FA4EC1-E873-417C-AC8C-1C2012B1F0F3}" destId="{FE6ADAC4-B21C-4B52-86FC-E7D5BE58E623}" srcOrd="2" destOrd="0" presId="urn:microsoft.com/office/officeart/2005/8/layout/vProcess5"/>
    <dgm:cxn modelId="{BF491D9D-0C46-4659-BD89-DA0B1FC935BB}" type="presParOf" srcId="{95FA4EC1-E873-417C-AC8C-1C2012B1F0F3}" destId="{7D4AC9BD-D951-4262-8620-809F20243A7C}" srcOrd="3" destOrd="0" presId="urn:microsoft.com/office/officeart/2005/8/layout/vProcess5"/>
    <dgm:cxn modelId="{E3F8822C-863E-4395-BF25-CF58923EBD58}" type="presParOf" srcId="{95FA4EC1-E873-417C-AC8C-1C2012B1F0F3}" destId="{21BAEB17-B8AD-4D3E-85FB-17F6BC85C9F1}" srcOrd="4" destOrd="0" presId="urn:microsoft.com/office/officeart/2005/8/layout/vProcess5"/>
    <dgm:cxn modelId="{7369313C-D970-4D04-AABF-090A30E07DE2}" type="presParOf" srcId="{95FA4EC1-E873-417C-AC8C-1C2012B1F0F3}" destId="{A6377427-D972-4CA8-9ADE-A3D762DC693A}" srcOrd="5" destOrd="0" presId="urn:microsoft.com/office/officeart/2005/8/layout/vProcess5"/>
    <dgm:cxn modelId="{501006BB-B7AC-44F3-92CF-1EB147C64C1C}" type="presParOf" srcId="{95FA4EC1-E873-417C-AC8C-1C2012B1F0F3}" destId="{F5730E29-44BB-4EBE-83D9-6D0BBE253965}" srcOrd="6" destOrd="0" presId="urn:microsoft.com/office/officeart/2005/8/layout/vProcess5"/>
    <dgm:cxn modelId="{F9F3E021-6F07-4298-8920-A9E64F65C7C9}" type="presParOf" srcId="{95FA4EC1-E873-417C-AC8C-1C2012B1F0F3}" destId="{36D23906-4EDC-41A0-9A06-3C4F0ABDAEAE}" srcOrd="7" destOrd="0" presId="urn:microsoft.com/office/officeart/2005/8/layout/vProcess5"/>
    <dgm:cxn modelId="{AA29E5FB-83EF-451D-8BAF-DF9677307013}" type="presParOf" srcId="{95FA4EC1-E873-417C-AC8C-1C2012B1F0F3}" destId="{F2FF34E1-FF2D-48A0-8BDE-425791D0A36E}" srcOrd="8" destOrd="0" presId="urn:microsoft.com/office/officeart/2005/8/layout/vProcess5"/>
    <dgm:cxn modelId="{C7A73A40-5FD5-461A-8882-C76053314F68}" type="presParOf" srcId="{95FA4EC1-E873-417C-AC8C-1C2012B1F0F3}" destId="{3376B877-E932-44EF-973A-5A8F6985A0CE}" srcOrd="9" destOrd="0" presId="urn:microsoft.com/office/officeart/2005/8/layout/vProcess5"/>
    <dgm:cxn modelId="{14EF51A5-C024-4A7D-846A-05F3E5281D75}" type="presParOf" srcId="{95FA4EC1-E873-417C-AC8C-1C2012B1F0F3}" destId="{C705D7C9-64F0-4CA5-828D-5190315CF187}" srcOrd="10" destOrd="0" presId="urn:microsoft.com/office/officeart/2005/8/layout/vProcess5"/>
    <dgm:cxn modelId="{E0439DA2-071E-4880-AF90-B885E69F7ED7}" type="presParOf" srcId="{95FA4EC1-E873-417C-AC8C-1C2012B1F0F3}" destId="{F26ED50C-5BE4-4B6D-96C2-8E9495D904A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6C4319-9D68-461E-9850-BF31A3B869C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A1EF8B-199F-4693-AC7B-2AD9F0647474}">
      <dgm:prSet phldrT="[Text]"/>
      <dgm:spPr/>
      <dgm:t>
        <a:bodyPr/>
        <a:lstStyle/>
        <a:p>
          <a:r>
            <a:rPr lang="en-US" dirty="0"/>
            <a:t>Computational complexity</a:t>
          </a:r>
        </a:p>
      </dgm:t>
    </dgm:pt>
    <dgm:pt modelId="{E8A9AF9C-6664-405B-AC6E-8940FD8C40C4}" type="parTrans" cxnId="{0908DF65-890D-4A33-88E8-AC1257FB569B}">
      <dgm:prSet/>
      <dgm:spPr/>
      <dgm:t>
        <a:bodyPr/>
        <a:lstStyle/>
        <a:p>
          <a:endParaRPr lang="en-US"/>
        </a:p>
      </dgm:t>
    </dgm:pt>
    <dgm:pt modelId="{D8B72335-294E-4E61-B1F4-4F27A6D50C16}" type="sibTrans" cxnId="{0908DF65-890D-4A33-88E8-AC1257FB569B}">
      <dgm:prSet/>
      <dgm:spPr/>
      <dgm:t>
        <a:bodyPr/>
        <a:lstStyle/>
        <a:p>
          <a:endParaRPr lang="en-US"/>
        </a:p>
      </dgm:t>
    </dgm:pt>
    <dgm:pt modelId="{AA7105CA-B385-480D-BD47-D2EC8473DCCA}">
      <dgm:prSet phldrT="[Text]"/>
      <dgm:spPr/>
      <dgm:t>
        <a:bodyPr/>
        <a:lstStyle/>
        <a:p>
          <a:r>
            <a:rPr lang="en-US" dirty="0"/>
            <a:t>Communication requirement</a:t>
          </a:r>
        </a:p>
      </dgm:t>
    </dgm:pt>
    <dgm:pt modelId="{4871564D-40F1-4784-A60E-BCB6CA1D60BB}" type="parTrans" cxnId="{37235022-20F7-4084-A398-B15D1DB740DC}">
      <dgm:prSet/>
      <dgm:spPr/>
      <dgm:t>
        <a:bodyPr/>
        <a:lstStyle/>
        <a:p>
          <a:endParaRPr lang="en-US"/>
        </a:p>
      </dgm:t>
    </dgm:pt>
    <dgm:pt modelId="{26FB31DE-7EC0-4E68-98D5-8B4AF584B259}" type="sibTrans" cxnId="{37235022-20F7-4084-A398-B15D1DB740DC}">
      <dgm:prSet/>
      <dgm:spPr/>
      <dgm:t>
        <a:bodyPr/>
        <a:lstStyle/>
        <a:p>
          <a:endParaRPr lang="en-US"/>
        </a:p>
      </dgm:t>
    </dgm:pt>
    <dgm:pt modelId="{373C78DC-066F-4630-BDED-51FE1A7120D5}">
      <dgm:prSet phldrT="[Text]"/>
      <dgm:spPr/>
      <dgm:t>
        <a:bodyPr/>
        <a:lstStyle/>
        <a:p>
          <a:r>
            <a:rPr lang="en-US" dirty="0"/>
            <a:t>Spatial scalability</a:t>
          </a:r>
        </a:p>
      </dgm:t>
    </dgm:pt>
    <dgm:pt modelId="{3C7BB873-B7C2-445D-9D07-3E15CC88E3B8}" type="parTrans" cxnId="{B9BE3CDE-BCB0-4C0D-A981-07B14F396664}">
      <dgm:prSet/>
      <dgm:spPr/>
      <dgm:t>
        <a:bodyPr/>
        <a:lstStyle/>
        <a:p>
          <a:endParaRPr lang="en-US"/>
        </a:p>
      </dgm:t>
    </dgm:pt>
    <dgm:pt modelId="{D3EEB4D6-B0D3-4758-BFCD-CBC0AA758D42}" type="sibTrans" cxnId="{B9BE3CDE-BCB0-4C0D-A981-07B14F396664}">
      <dgm:prSet/>
      <dgm:spPr/>
      <dgm:t>
        <a:bodyPr/>
        <a:lstStyle/>
        <a:p>
          <a:endParaRPr lang="en-US"/>
        </a:p>
      </dgm:t>
    </dgm:pt>
    <dgm:pt modelId="{A2FB7EEC-3842-4A7D-95A0-D84DEB3DA220}">
      <dgm:prSet phldrT="[Text]"/>
      <dgm:spPr/>
      <dgm:t>
        <a:bodyPr/>
        <a:lstStyle/>
        <a:p>
          <a:r>
            <a:rPr lang="en-US" dirty="0"/>
            <a:t>Lacking Topology</a:t>
          </a:r>
        </a:p>
      </dgm:t>
    </dgm:pt>
    <dgm:pt modelId="{AE835260-48FE-4C2D-8304-93678D8069BA}" type="parTrans" cxnId="{EBA465F8-EC10-44BE-9B55-31320A311988}">
      <dgm:prSet/>
      <dgm:spPr/>
      <dgm:t>
        <a:bodyPr/>
        <a:lstStyle/>
        <a:p>
          <a:endParaRPr lang="en-US"/>
        </a:p>
      </dgm:t>
    </dgm:pt>
    <dgm:pt modelId="{FADD6A3D-F45A-43C1-8ADA-AB0D1F3B8B59}" type="sibTrans" cxnId="{EBA465F8-EC10-44BE-9B55-31320A311988}">
      <dgm:prSet/>
      <dgm:spPr/>
      <dgm:t>
        <a:bodyPr/>
        <a:lstStyle/>
        <a:p>
          <a:endParaRPr lang="en-US"/>
        </a:p>
      </dgm:t>
    </dgm:pt>
    <dgm:pt modelId="{95FA4EC1-E873-417C-AC8C-1C2012B1F0F3}" type="pres">
      <dgm:prSet presAssocID="{AD6C4319-9D68-461E-9850-BF31A3B869C4}" presName="outerComposite" presStyleCnt="0">
        <dgm:presLayoutVars>
          <dgm:chMax val="5"/>
          <dgm:dir/>
          <dgm:resizeHandles val="exact"/>
        </dgm:presLayoutVars>
      </dgm:prSet>
      <dgm:spPr/>
    </dgm:pt>
    <dgm:pt modelId="{BEFABB65-3FDE-470C-9530-CFE8DB949B6C}" type="pres">
      <dgm:prSet presAssocID="{AD6C4319-9D68-461E-9850-BF31A3B869C4}" presName="dummyMaxCanvas" presStyleCnt="0">
        <dgm:presLayoutVars/>
      </dgm:prSet>
      <dgm:spPr/>
    </dgm:pt>
    <dgm:pt modelId="{41A2972A-772B-4DA6-9677-ED213E548CB7}" type="pres">
      <dgm:prSet presAssocID="{AD6C4319-9D68-461E-9850-BF31A3B869C4}" presName="FourNodes_1" presStyleLbl="node1" presStyleIdx="0" presStyleCnt="4">
        <dgm:presLayoutVars>
          <dgm:bulletEnabled val="1"/>
        </dgm:presLayoutVars>
      </dgm:prSet>
      <dgm:spPr/>
    </dgm:pt>
    <dgm:pt modelId="{FE6ADAC4-B21C-4B52-86FC-E7D5BE58E623}" type="pres">
      <dgm:prSet presAssocID="{AD6C4319-9D68-461E-9850-BF31A3B869C4}" presName="FourNodes_2" presStyleLbl="node1" presStyleIdx="1" presStyleCnt="4">
        <dgm:presLayoutVars>
          <dgm:bulletEnabled val="1"/>
        </dgm:presLayoutVars>
      </dgm:prSet>
      <dgm:spPr/>
    </dgm:pt>
    <dgm:pt modelId="{7D4AC9BD-D951-4262-8620-809F20243A7C}" type="pres">
      <dgm:prSet presAssocID="{AD6C4319-9D68-461E-9850-BF31A3B869C4}" presName="FourNodes_3" presStyleLbl="node1" presStyleIdx="2" presStyleCnt="4">
        <dgm:presLayoutVars>
          <dgm:bulletEnabled val="1"/>
        </dgm:presLayoutVars>
      </dgm:prSet>
      <dgm:spPr/>
    </dgm:pt>
    <dgm:pt modelId="{21BAEB17-B8AD-4D3E-85FB-17F6BC85C9F1}" type="pres">
      <dgm:prSet presAssocID="{AD6C4319-9D68-461E-9850-BF31A3B869C4}" presName="FourNodes_4" presStyleLbl="node1" presStyleIdx="3" presStyleCnt="4">
        <dgm:presLayoutVars>
          <dgm:bulletEnabled val="1"/>
        </dgm:presLayoutVars>
      </dgm:prSet>
      <dgm:spPr/>
    </dgm:pt>
    <dgm:pt modelId="{A6377427-D972-4CA8-9ADE-A3D762DC693A}" type="pres">
      <dgm:prSet presAssocID="{AD6C4319-9D68-461E-9850-BF31A3B869C4}" presName="FourConn_1-2" presStyleLbl="fgAccFollowNode1" presStyleIdx="0" presStyleCnt="3">
        <dgm:presLayoutVars>
          <dgm:bulletEnabled val="1"/>
        </dgm:presLayoutVars>
      </dgm:prSet>
      <dgm:spPr/>
    </dgm:pt>
    <dgm:pt modelId="{F5730E29-44BB-4EBE-83D9-6D0BBE253965}" type="pres">
      <dgm:prSet presAssocID="{AD6C4319-9D68-461E-9850-BF31A3B869C4}" presName="FourConn_2-3" presStyleLbl="fgAccFollowNode1" presStyleIdx="1" presStyleCnt="3">
        <dgm:presLayoutVars>
          <dgm:bulletEnabled val="1"/>
        </dgm:presLayoutVars>
      </dgm:prSet>
      <dgm:spPr/>
    </dgm:pt>
    <dgm:pt modelId="{36D23906-4EDC-41A0-9A06-3C4F0ABDAEAE}" type="pres">
      <dgm:prSet presAssocID="{AD6C4319-9D68-461E-9850-BF31A3B869C4}" presName="FourConn_3-4" presStyleLbl="fgAccFollowNode1" presStyleIdx="2" presStyleCnt="3">
        <dgm:presLayoutVars>
          <dgm:bulletEnabled val="1"/>
        </dgm:presLayoutVars>
      </dgm:prSet>
      <dgm:spPr/>
    </dgm:pt>
    <dgm:pt modelId="{F2FF34E1-FF2D-48A0-8BDE-425791D0A36E}" type="pres">
      <dgm:prSet presAssocID="{AD6C4319-9D68-461E-9850-BF31A3B869C4}" presName="FourNodes_1_text" presStyleLbl="node1" presStyleIdx="3" presStyleCnt="4">
        <dgm:presLayoutVars>
          <dgm:bulletEnabled val="1"/>
        </dgm:presLayoutVars>
      </dgm:prSet>
      <dgm:spPr/>
    </dgm:pt>
    <dgm:pt modelId="{3376B877-E932-44EF-973A-5A8F6985A0CE}" type="pres">
      <dgm:prSet presAssocID="{AD6C4319-9D68-461E-9850-BF31A3B869C4}" presName="FourNodes_2_text" presStyleLbl="node1" presStyleIdx="3" presStyleCnt="4">
        <dgm:presLayoutVars>
          <dgm:bulletEnabled val="1"/>
        </dgm:presLayoutVars>
      </dgm:prSet>
      <dgm:spPr/>
    </dgm:pt>
    <dgm:pt modelId="{C705D7C9-64F0-4CA5-828D-5190315CF187}" type="pres">
      <dgm:prSet presAssocID="{AD6C4319-9D68-461E-9850-BF31A3B869C4}" presName="FourNodes_3_text" presStyleLbl="node1" presStyleIdx="3" presStyleCnt="4">
        <dgm:presLayoutVars>
          <dgm:bulletEnabled val="1"/>
        </dgm:presLayoutVars>
      </dgm:prSet>
      <dgm:spPr/>
    </dgm:pt>
    <dgm:pt modelId="{F26ED50C-5BE4-4B6D-96C2-8E9495D904A7}" type="pres">
      <dgm:prSet presAssocID="{AD6C4319-9D68-461E-9850-BF31A3B869C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908DF65-890D-4A33-88E8-AC1257FB569B}" srcId="{AD6C4319-9D68-461E-9850-BF31A3B869C4}" destId="{E4A1EF8B-199F-4693-AC7B-2AD9F0647474}" srcOrd="0" destOrd="0" parTransId="{E8A9AF9C-6664-405B-AC6E-8940FD8C40C4}" sibTransId="{D8B72335-294E-4E61-B1F4-4F27A6D50C16}"/>
    <dgm:cxn modelId="{37235022-20F7-4084-A398-B15D1DB740DC}" srcId="{AD6C4319-9D68-461E-9850-BF31A3B869C4}" destId="{AA7105CA-B385-480D-BD47-D2EC8473DCCA}" srcOrd="1" destOrd="0" parTransId="{4871564D-40F1-4784-A60E-BCB6CA1D60BB}" sibTransId="{26FB31DE-7EC0-4E68-98D5-8B4AF584B259}"/>
    <dgm:cxn modelId="{7E2D43C0-B0F5-496F-9401-6877FC450536}" type="presOf" srcId="{373C78DC-066F-4630-BDED-51FE1A7120D5}" destId="{7D4AC9BD-D951-4262-8620-809F20243A7C}" srcOrd="0" destOrd="0" presId="urn:microsoft.com/office/officeart/2005/8/layout/vProcess5"/>
    <dgm:cxn modelId="{15C035F5-A5EF-4702-8936-AF36DA4FE511}" type="presOf" srcId="{E4A1EF8B-199F-4693-AC7B-2AD9F0647474}" destId="{41A2972A-772B-4DA6-9677-ED213E548CB7}" srcOrd="0" destOrd="0" presId="urn:microsoft.com/office/officeart/2005/8/layout/vProcess5"/>
    <dgm:cxn modelId="{4161DC1E-D335-4B84-8E8F-0BC4A336C761}" type="presOf" srcId="{A2FB7EEC-3842-4A7D-95A0-D84DEB3DA220}" destId="{21BAEB17-B8AD-4D3E-85FB-17F6BC85C9F1}" srcOrd="0" destOrd="0" presId="urn:microsoft.com/office/officeart/2005/8/layout/vProcess5"/>
    <dgm:cxn modelId="{2119DF72-88DE-4D88-9215-B09643C50EDB}" type="presOf" srcId="{AA7105CA-B385-480D-BD47-D2EC8473DCCA}" destId="{FE6ADAC4-B21C-4B52-86FC-E7D5BE58E623}" srcOrd="0" destOrd="0" presId="urn:microsoft.com/office/officeart/2005/8/layout/vProcess5"/>
    <dgm:cxn modelId="{DB0B9CEB-A66F-4319-A245-4649A8C5EDF4}" type="presOf" srcId="{26FB31DE-7EC0-4E68-98D5-8B4AF584B259}" destId="{F5730E29-44BB-4EBE-83D9-6D0BBE253965}" srcOrd="0" destOrd="0" presId="urn:microsoft.com/office/officeart/2005/8/layout/vProcess5"/>
    <dgm:cxn modelId="{2E9C6537-9EFA-450F-814E-DDC492737764}" type="presOf" srcId="{A2FB7EEC-3842-4A7D-95A0-D84DEB3DA220}" destId="{F26ED50C-5BE4-4B6D-96C2-8E9495D904A7}" srcOrd="1" destOrd="0" presId="urn:microsoft.com/office/officeart/2005/8/layout/vProcess5"/>
    <dgm:cxn modelId="{EBA465F8-EC10-44BE-9B55-31320A311988}" srcId="{AD6C4319-9D68-461E-9850-BF31A3B869C4}" destId="{A2FB7EEC-3842-4A7D-95A0-D84DEB3DA220}" srcOrd="3" destOrd="0" parTransId="{AE835260-48FE-4C2D-8304-93678D8069BA}" sibTransId="{FADD6A3D-F45A-43C1-8ADA-AB0D1F3B8B59}"/>
    <dgm:cxn modelId="{51328764-FF7A-4919-9F23-2A39D373E9D9}" type="presOf" srcId="{E4A1EF8B-199F-4693-AC7B-2AD9F0647474}" destId="{F2FF34E1-FF2D-48A0-8BDE-425791D0A36E}" srcOrd="1" destOrd="0" presId="urn:microsoft.com/office/officeart/2005/8/layout/vProcess5"/>
    <dgm:cxn modelId="{B9BE3CDE-BCB0-4C0D-A981-07B14F396664}" srcId="{AD6C4319-9D68-461E-9850-BF31A3B869C4}" destId="{373C78DC-066F-4630-BDED-51FE1A7120D5}" srcOrd="2" destOrd="0" parTransId="{3C7BB873-B7C2-445D-9D07-3E15CC88E3B8}" sibTransId="{D3EEB4D6-B0D3-4758-BFCD-CBC0AA758D42}"/>
    <dgm:cxn modelId="{FED87536-2B26-4E90-A98A-4F271655891C}" type="presOf" srcId="{AA7105CA-B385-480D-BD47-D2EC8473DCCA}" destId="{3376B877-E932-44EF-973A-5A8F6985A0CE}" srcOrd="1" destOrd="0" presId="urn:microsoft.com/office/officeart/2005/8/layout/vProcess5"/>
    <dgm:cxn modelId="{31EC7690-8567-4DA9-9F70-05EA44E2E4E0}" type="presOf" srcId="{373C78DC-066F-4630-BDED-51FE1A7120D5}" destId="{C705D7C9-64F0-4CA5-828D-5190315CF187}" srcOrd="1" destOrd="0" presId="urn:microsoft.com/office/officeart/2005/8/layout/vProcess5"/>
    <dgm:cxn modelId="{FF3ED263-A2E9-4CE4-A42C-DD247EE119C6}" type="presOf" srcId="{D8B72335-294E-4E61-B1F4-4F27A6D50C16}" destId="{A6377427-D972-4CA8-9ADE-A3D762DC693A}" srcOrd="0" destOrd="0" presId="urn:microsoft.com/office/officeart/2005/8/layout/vProcess5"/>
    <dgm:cxn modelId="{5F27786B-242D-43B7-8D5B-4AE8CFA153AD}" type="presOf" srcId="{AD6C4319-9D68-461E-9850-BF31A3B869C4}" destId="{95FA4EC1-E873-417C-AC8C-1C2012B1F0F3}" srcOrd="0" destOrd="0" presId="urn:microsoft.com/office/officeart/2005/8/layout/vProcess5"/>
    <dgm:cxn modelId="{0EA26FF4-F9A8-455C-9576-4CDAF8BCA6DE}" type="presOf" srcId="{D3EEB4D6-B0D3-4758-BFCD-CBC0AA758D42}" destId="{36D23906-4EDC-41A0-9A06-3C4F0ABDAEAE}" srcOrd="0" destOrd="0" presId="urn:microsoft.com/office/officeart/2005/8/layout/vProcess5"/>
    <dgm:cxn modelId="{75D2B237-980E-43A2-8B17-DBD5D98E298D}" type="presParOf" srcId="{95FA4EC1-E873-417C-AC8C-1C2012B1F0F3}" destId="{BEFABB65-3FDE-470C-9530-CFE8DB949B6C}" srcOrd="0" destOrd="0" presId="urn:microsoft.com/office/officeart/2005/8/layout/vProcess5"/>
    <dgm:cxn modelId="{06734F5A-76C4-4316-99E3-5368EF29E17E}" type="presParOf" srcId="{95FA4EC1-E873-417C-AC8C-1C2012B1F0F3}" destId="{41A2972A-772B-4DA6-9677-ED213E548CB7}" srcOrd="1" destOrd="0" presId="urn:microsoft.com/office/officeart/2005/8/layout/vProcess5"/>
    <dgm:cxn modelId="{83DDDA59-BEE2-406C-9B88-20751DD89FAE}" type="presParOf" srcId="{95FA4EC1-E873-417C-AC8C-1C2012B1F0F3}" destId="{FE6ADAC4-B21C-4B52-86FC-E7D5BE58E623}" srcOrd="2" destOrd="0" presId="urn:microsoft.com/office/officeart/2005/8/layout/vProcess5"/>
    <dgm:cxn modelId="{BF491D9D-0C46-4659-BD89-DA0B1FC935BB}" type="presParOf" srcId="{95FA4EC1-E873-417C-AC8C-1C2012B1F0F3}" destId="{7D4AC9BD-D951-4262-8620-809F20243A7C}" srcOrd="3" destOrd="0" presId="urn:microsoft.com/office/officeart/2005/8/layout/vProcess5"/>
    <dgm:cxn modelId="{E3F8822C-863E-4395-BF25-CF58923EBD58}" type="presParOf" srcId="{95FA4EC1-E873-417C-AC8C-1C2012B1F0F3}" destId="{21BAEB17-B8AD-4D3E-85FB-17F6BC85C9F1}" srcOrd="4" destOrd="0" presId="urn:microsoft.com/office/officeart/2005/8/layout/vProcess5"/>
    <dgm:cxn modelId="{7369313C-D970-4D04-AABF-090A30E07DE2}" type="presParOf" srcId="{95FA4EC1-E873-417C-AC8C-1C2012B1F0F3}" destId="{A6377427-D972-4CA8-9ADE-A3D762DC693A}" srcOrd="5" destOrd="0" presId="urn:microsoft.com/office/officeart/2005/8/layout/vProcess5"/>
    <dgm:cxn modelId="{501006BB-B7AC-44F3-92CF-1EB147C64C1C}" type="presParOf" srcId="{95FA4EC1-E873-417C-AC8C-1C2012B1F0F3}" destId="{F5730E29-44BB-4EBE-83D9-6D0BBE253965}" srcOrd="6" destOrd="0" presId="urn:microsoft.com/office/officeart/2005/8/layout/vProcess5"/>
    <dgm:cxn modelId="{F9F3E021-6F07-4298-8920-A9E64F65C7C9}" type="presParOf" srcId="{95FA4EC1-E873-417C-AC8C-1C2012B1F0F3}" destId="{36D23906-4EDC-41A0-9A06-3C4F0ABDAEAE}" srcOrd="7" destOrd="0" presId="urn:microsoft.com/office/officeart/2005/8/layout/vProcess5"/>
    <dgm:cxn modelId="{AA29E5FB-83EF-451D-8BAF-DF9677307013}" type="presParOf" srcId="{95FA4EC1-E873-417C-AC8C-1C2012B1F0F3}" destId="{F2FF34E1-FF2D-48A0-8BDE-425791D0A36E}" srcOrd="8" destOrd="0" presId="urn:microsoft.com/office/officeart/2005/8/layout/vProcess5"/>
    <dgm:cxn modelId="{C7A73A40-5FD5-461A-8882-C76053314F68}" type="presParOf" srcId="{95FA4EC1-E873-417C-AC8C-1C2012B1F0F3}" destId="{3376B877-E932-44EF-973A-5A8F6985A0CE}" srcOrd="9" destOrd="0" presId="urn:microsoft.com/office/officeart/2005/8/layout/vProcess5"/>
    <dgm:cxn modelId="{14EF51A5-C024-4A7D-846A-05F3E5281D75}" type="presParOf" srcId="{95FA4EC1-E873-417C-AC8C-1C2012B1F0F3}" destId="{C705D7C9-64F0-4CA5-828D-5190315CF187}" srcOrd="10" destOrd="0" presId="urn:microsoft.com/office/officeart/2005/8/layout/vProcess5"/>
    <dgm:cxn modelId="{E0439DA2-071E-4880-AF90-B885E69F7ED7}" type="presParOf" srcId="{95FA4EC1-E873-417C-AC8C-1C2012B1F0F3}" destId="{F26ED50C-5BE4-4B6D-96C2-8E9495D904A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B637B1-A909-4E53-993D-C122B8DA1969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998210-DFBB-480D-BA0D-82319F7A596B}">
      <dgm:prSet/>
      <dgm:spPr/>
      <dgm:t>
        <a:bodyPr/>
        <a:lstStyle/>
        <a:p>
          <a:pPr rtl="0"/>
          <a:r>
            <a:rPr lang="en-US" dirty="0"/>
            <a:t>Localization</a:t>
          </a:r>
        </a:p>
      </dgm:t>
    </dgm:pt>
    <dgm:pt modelId="{63EC2F9B-CA8D-439D-B401-704516D640D1}" type="parTrans" cxnId="{3168E866-CC4E-42AB-B436-2FAF0B9A1CB3}">
      <dgm:prSet/>
      <dgm:spPr/>
      <dgm:t>
        <a:bodyPr/>
        <a:lstStyle/>
        <a:p>
          <a:endParaRPr lang="en-US"/>
        </a:p>
      </dgm:t>
    </dgm:pt>
    <dgm:pt modelId="{7754F609-3189-4193-937B-37ED6DCE2B53}" type="sibTrans" cxnId="{3168E866-CC4E-42AB-B436-2FAF0B9A1CB3}">
      <dgm:prSet/>
      <dgm:spPr/>
      <dgm:t>
        <a:bodyPr/>
        <a:lstStyle/>
        <a:p>
          <a:endParaRPr lang="en-US"/>
        </a:p>
      </dgm:t>
    </dgm:pt>
    <dgm:pt modelId="{E0EB85D2-503C-4A97-87F1-08396FC9CD5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GPS</a:t>
          </a:r>
        </a:p>
      </dgm:t>
    </dgm:pt>
    <dgm:pt modelId="{DA7E7F07-2063-4843-9FE7-2CA840FA96C2}" type="parTrans" cxnId="{5ED303AE-6C61-454A-A01C-70E5F7BBA4DA}">
      <dgm:prSet/>
      <dgm:spPr/>
      <dgm:t>
        <a:bodyPr/>
        <a:lstStyle/>
        <a:p>
          <a:endParaRPr lang="en-US"/>
        </a:p>
      </dgm:t>
    </dgm:pt>
    <dgm:pt modelId="{995ADD2B-1D5E-4433-985E-B63CA4636A13}" type="sibTrans" cxnId="{5ED303AE-6C61-454A-A01C-70E5F7BBA4DA}">
      <dgm:prSet/>
      <dgm:spPr/>
      <dgm:t>
        <a:bodyPr/>
        <a:lstStyle/>
        <a:p>
          <a:endParaRPr lang="en-US"/>
        </a:p>
      </dgm:t>
    </dgm:pt>
    <dgm:pt modelId="{5434843A-304B-4FE3-A9D3-0BB10A4BCB2A}">
      <dgm:prSet/>
      <dgm:spPr/>
      <dgm:t>
        <a:bodyPr/>
        <a:lstStyle/>
        <a:p>
          <a:pPr rtl="0"/>
          <a:r>
            <a:rPr lang="en-US" dirty="0"/>
            <a:t>GPS-Denied</a:t>
          </a:r>
        </a:p>
      </dgm:t>
    </dgm:pt>
    <dgm:pt modelId="{34A75A3C-F7A5-4411-B737-5D5EF543DDEC}" type="parTrans" cxnId="{D55C6D6F-68CD-4BB7-B247-24C377D0CA43}">
      <dgm:prSet/>
      <dgm:spPr/>
      <dgm:t>
        <a:bodyPr/>
        <a:lstStyle/>
        <a:p>
          <a:endParaRPr lang="en-US"/>
        </a:p>
      </dgm:t>
    </dgm:pt>
    <dgm:pt modelId="{CD03F23E-44B7-4A0C-81A1-EC3CEFF76FB5}" type="sibTrans" cxnId="{D55C6D6F-68CD-4BB7-B247-24C377D0CA43}">
      <dgm:prSet/>
      <dgm:spPr/>
      <dgm:t>
        <a:bodyPr/>
        <a:lstStyle/>
        <a:p>
          <a:endParaRPr lang="en-US"/>
        </a:p>
      </dgm:t>
    </dgm:pt>
    <dgm:pt modelId="{5973514B-548C-492B-877F-7563ACB9A8F6}">
      <dgm:prSet/>
      <dgm:spPr/>
      <dgm:t>
        <a:bodyPr/>
        <a:lstStyle/>
        <a:p>
          <a:pPr rtl="0"/>
          <a:r>
            <a:rPr lang="en-US" dirty="0"/>
            <a:t>Alternate Sensors</a:t>
          </a:r>
        </a:p>
      </dgm:t>
    </dgm:pt>
    <dgm:pt modelId="{F9CB86A1-D538-4233-AD47-51B0D2E7104A}" type="parTrans" cxnId="{5E13F599-54BF-408D-B65B-8589E3511CB4}">
      <dgm:prSet/>
      <dgm:spPr/>
      <dgm:t>
        <a:bodyPr/>
        <a:lstStyle/>
        <a:p>
          <a:endParaRPr lang="en-US"/>
        </a:p>
      </dgm:t>
    </dgm:pt>
    <dgm:pt modelId="{B6ED8981-7034-4657-AF18-256010AF24DE}" type="sibTrans" cxnId="{5E13F599-54BF-408D-B65B-8589E3511CB4}">
      <dgm:prSet/>
      <dgm:spPr/>
      <dgm:t>
        <a:bodyPr/>
        <a:lstStyle/>
        <a:p>
          <a:endParaRPr lang="en-US"/>
        </a:p>
      </dgm:t>
    </dgm:pt>
    <dgm:pt modelId="{2A9246E6-F2CA-4BE7-A2A9-A0C5DACE875F}">
      <dgm:prSet/>
      <dgm:spPr/>
      <dgm:t>
        <a:bodyPr/>
        <a:lstStyle/>
        <a:p>
          <a:pPr rtl="0"/>
          <a:r>
            <a:rPr lang="en-US" dirty="0"/>
            <a:t>Visual: Camera</a:t>
          </a:r>
        </a:p>
      </dgm:t>
    </dgm:pt>
    <dgm:pt modelId="{856ABF52-AB0B-409C-BFA9-18412C16E02D}" type="parTrans" cxnId="{8454A304-5774-431B-A04F-F916EC93931B}">
      <dgm:prSet/>
      <dgm:spPr/>
      <dgm:t>
        <a:bodyPr/>
        <a:lstStyle/>
        <a:p>
          <a:endParaRPr lang="en-US"/>
        </a:p>
      </dgm:t>
    </dgm:pt>
    <dgm:pt modelId="{DE6BCD46-86F0-455E-87F7-AAD12632DD6A}" type="sibTrans" cxnId="{8454A304-5774-431B-A04F-F916EC93931B}">
      <dgm:prSet/>
      <dgm:spPr/>
      <dgm:t>
        <a:bodyPr/>
        <a:lstStyle/>
        <a:p>
          <a:endParaRPr lang="en-US"/>
        </a:p>
      </dgm:t>
    </dgm:pt>
    <dgm:pt modelId="{BB6EC092-811F-4E3A-828D-3D858D33A487}">
      <dgm:prSet/>
      <dgm:spPr/>
      <dgm:t>
        <a:bodyPr/>
        <a:lstStyle/>
        <a:p>
          <a:pPr rtl="0"/>
          <a:r>
            <a:rPr lang="en-US" dirty="0"/>
            <a:t>Inertial: IMU</a:t>
          </a:r>
        </a:p>
      </dgm:t>
    </dgm:pt>
    <dgm:pt modelId="{FC0745BA-7CC2-4D44-ADE3-15D2F6D1003F}" type="parTrans" cxnId="{1B365757-9887-4CBE-AC0A-1A7C80249167}">
      <dgm:prSet/>
      <dgm:spPr/>
      <dgm:t>
        <a:bodyPr/>
        <a:lstStyle/>
        <a:p>
          <a:endParaRPr lang="en-US"/>
        </a:p>
      </dgm:t>
    </dgm:pt>
    <dgm:pt modelId="{4AA2DB76-3598-4B7B-A0C2-E3B35A3D9361}" type="sibTrans" cxnId="{1B365757-9887-4CBE-AC0A-1A7C80249167}">
      <dgm:prSet/>
      <dgm:spPr/>
      <dgm:t>
        <a:bodyPr/>
        <a:lstStyle/>
        <a:p>
          <a:endParaRPr lang="en-US"/>
        </a:p>
      </dgm:t>
    </dgm:pt>
    <dgm:pt modelId="{C12982AD-81BC-4767-A459-25C5416C210A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Transceiver</a:t>
          </a:r>
        </a:p>
      </dgm:t>
    </dgm:pt>
    <dgm:pt modelId="{2B3A21DE-9BAD-47EC-9F5B-F5DC07035ABD}" type="parTrans" cxnId="{6F7F77E6-905D-463D-9889-59C15830B481}">
      <dgm:prSet/>
      <dgm:spPr/>
      <dgm:t>
        <a:bodyPr/>
        <a:lstStyle/>
        <a:p>
          <a:endParaRPr lang="en-US"/>
        </a:p>
      </dgm:t>
    </dgm:pt>
    <dgm:pt modelId="{270C4364-2321-49F7-A391-13AB3ACDA694}" type="sibTrans" cxnId="{6F7F77E6-905D-463D-9889-59C15830B481}">
      <dgm:prSet/>
      <dgm:spPr/>
      <dgm:t>
        <a:bodyPr/>
        <a:lstStyle/>
        <a:p>
          <a:endParaRPr lang="en-US"/>
        </a:p>
      </dgm:t>
    </dgm:pt>
    <dgm:pt modelId="{77CA9908-2991-4998-A958-9787D19E2EA3}" type="pres">
      <dgm:prSet presAssocID="{3AB637B1-A909-4E53-993D-C122B8DA196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7C4062F-D5B9-4A11-8936-960FDB93B9E2}" type="pres">
      <dgm:prSet presAssocID="{3AB637B1-A909-4E53-993D-C122B8DA1969}" presName="hierFlow" presStyleCnt="0"/>
      <dgm:spPr/>
    </dgm:pt>
    <dgm:pt modelId="{C8A5753D-6BAE-434D-90B3-43FBB50ABF5E}" type="pres">
      <dgm:prSet presAssocID="{3AB637B1-A909-4E53-993D-C122B8DA196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1AEB20-432B-41F8-84B8-2A2B9D6ABCA2}" type="pres">
      <dgm:prSet presAssocID="{6F998210-DFBB-480D-BA0D-82319F7A596B}" presName="Name17" presStyleCnt="0"/>
      <dgm:spPr/>
    </dgm:pt>
    <dgm:pt modelId="{83398CB4-45F9-4B3D-9A74-FDCD20B5A77F}" type="pres">
      <dgm:prSet presAssocID="{6F998210-DFBB-480D-BA0D-82319F7A596B}" presName="level1Shape" presStyleLbl="node0" presStyleIdx="0" presStyleCnt="1">
        <dgm:presLayoutVars>
          <dgm:chPref val="3"/>
        </dgm:presLayoutVars>
      </dgm:prSet>
      <dgm:spPr/>
    </dgm:pt>
    <dgm:pt modelId="{191AEBB9-CF64-42BD-B016-32DFE6709EDC}" type="pres">
      <dgm:prSet presAssocID="{6F998210-DFBB-480D-BA0D-82319F7A596B}" presName="hierChild2" presStyleCnt="0"/>
      <dgm:spPr/>
    </dgm:pt>
    <dgm:pt modelId="{BFE13031-1B0D-42A9-8767-46AADD9DB8B6}" type="pres">
      <dgm:prSet presAssocID="{DA7E7F07-2063-4843-9FE7-2CA840FA96C2}" presName="Name25" presStyleLbl="parChTrans1D2" presStyleIdx="0" presStyleCnt="2"/>
      <dgm:spPr/>
    </dgm:pt>
    <dgm:pt modelId="{76B4540F-EB9A-4F54-82E3-2CFF6E9A6344}" type="pres">
      <dgm:prSet presAssocID="{DA7E7F07-2063-4843-9FE7-2CA840FA96C2}" presName="connTx" presStyleLbl="parChTrans1D2" presStyleIdx="0" presStyleCnt="2"/>
      <dgm:spPr/>
    </dgm:pt>
    <dgm:pt modelId="{39D7B83E-F090-4F9A-AFA5-A30DF3E5930A}" type="pres">
      <dgm:prSet presAssocID="{E0EB85D2-503C-4A97-87F1-08396FC9CD54}" presName="Name30" presStyleCnt="0"/>
      <dgm:spPr/>
    </dgm:pt>
    <dgm:pt modelId="{99618C85-C05D-4881-8FD4-364382241DBF}" type="pres">
      <dgm:prSet presAssocID="{E0EB85D2-503C-4A97-87F1-08396FC9CD54}" presName="level2Shape" presStyleLbl="node2" presStyleIdx="0" presStyleCnt="2"/>
      <dgm:spPr/>
    </dgm:pt>
    <dgm:pt modelId="{9AFBE7B1-2A30-460D-8377-75E2AA475E51}" type="pres">
      <dgm:prSet presAssocID="{E0EB85D2-503C-4A97-87F1-08396FC9CD54}" presName="hierChild3" presStyleCnt="0"/>
      <dgm:spPr/>
    </dgm:pt>
    <dgm:pt modelId="{DA88D928-65EB-4152-AC50-D0D0CE457646}" type="pres">
      <dgm:prSet presAssocID="{2B3A21DE-9BAD-47EC-9F5B-F5DC07035ABD}" presName="Name25" presStyleLbl="parChTrans1D3" presStyleIdx="0" presStyleCnt="2"/>
      <dgm:spPr/>
    </dgm:pt>
    <dgm:pt modelId="{45512D21-04D1-4600-958D-23B25953C87F}" type="pres">
      <dgm:prSet presAssocID="{2B3A21DE-9BAD-47EC-9F5B-F5DC07035ABD}" presName="connTx" presStyleLbl="parChTrans1D3" presStyleIdx="0" presStyleCnt="2"/>
      <dgm:spPr/>
    </dgm:pt>
    <dgm:pt modelId="{204943D5-4CC5-4F53-AC3C-61CE65CC2356}" type="pres">
      <dgm:prSet presAssocID="{C12982AD-81BC-4767-A459-25C5416C210A}" presName="Name30" presStyleCnt="0"/>
      <dgm:spPr/>
    </dgm:pt>
    <dgm:pt modelId="{9FE22B5F-EA95-4ACA-B19D-09E2C7E437A8}" type="pres">
      <dgm:prSet presAssocID="{C12982AD-81BC-4767-A459-25C5416C210A}" presName="level2Shape" presStyleLbl="node3" presStyleIdx="0" presStyleCnt="2"/>
      <dgm:spPr/>
    </dgm:pt>
    <dgm:pt modelId="{91D4ABDA-5269-4E4E-A44B-C036D371EAEA}" type="pres">
      <dgm:prSet presAssocID="{C12982AD-81BC-4767-A459-25C5416C210A}" presName="hierChild3" presStyleCnt="0"/>
      <dgm:spPr/>
    </dgm:pt>
    <dgm:pt modelId="{0766FE86-2A19-41D0-9CE6-52F6709A55E9}" type="pres">
      <dgm:prSet presAssocID="{34A75A3C-F7A5-4411-B737-5D5EF543DDEC}" presName="Name25" presStyleLbl="parChTrans1D2" presStyleIdx="1" presStyleCnt="2"/>
      <dgm:spPr/>
    </dgm:pt>
    <dgm:pt modelId="{9ABE3918-5AE8-446B-ABB4-B477BEE5D873}" type="pres">
      <dgm:prSet presAssocID="{34A75A3C-F7A5-4411-B737-5D5EF543DDEC}" presName="connTx" presStyleLbl="parChTrans1D2" presStyleIdx="1" presStyleCnt="2"/>
      <dgm:spPr/>
    </dgm:pt>
    <dgm:pt modelId="{9766B30E-15A6-4EB9-8013-B1A9321990E8}" type="pres">
      <dgm:prSet presAssocID="{5434843A-304B-4FE3-A9D3-0BB10A4BCB2A}" presName="Name30" presStyleCnt="0"/>
      <dgm:spPr/>
    </dgm:pt>
    <dgm:pt modelId="{FF33F76C-E3CB-493A-B197-B95075A2EADC}" type="pres">
      <dgm:prSet presAssocID="{5434843A-304B-4FE3-A9D3-0BB10A4BCB2A}" presName="level2Shape" presStyleLbl="node2" presStyleIdx="1" presStyleCnt="2"/>
      <dgm:spPr/>
    </dgm:pt>
    <dgm:pt modelId="{0E898FC4-E3E0-4EDD-A92F-7D5DAABE1E6E}" type="pres">
      <dgm:prSet presAssocID="{5434843A-304B-4FE3-A9D3-0BB10A4BCB2A}" presName="hierChild3" presStyleCnt="0"/>
      <dgm:spPr/>
    </dgm:pt>
    <dgm:pt modelId="{C29A33F8-BCF8-49CC-9251-CF3F190144AA}" type="pres">
      <dgm:prSet presAssocID="{F9CB86A1-D538-4233-AD47-51B0D2E7104A}" presName="Name25" presStyleLbl="parChTrans1D3" presStyleIdx="1" presStyleCnt="2"/>
      <dgm:spPr/>
    </dgm:pt>
    <dgm:pt modelId="{9DFDBC66-2C06-4C52-AAC5-A8B8F57EF093}" type="pres">
      <dgm:prSet presAssocID="{F9CB86A1-D538-4233-AD47-51B0D2E7104A}" presName="connTx" presStyleLbl="parChTrans1D3" presStyleIdx="1" presStyleCnt="2"/>
      <dgm:spPr/>
    </dgm:pt>
    <dgm:pt modelId="{77A0C420-9C49-4F24-B4F3-BC6F18099529}" type="pres">
      <dgm:prSet presAssocID="{5973514B-548C-492B-877F-7563ACB9A8F6}" presName="Name30" presStyleCnt="0"/>
      <dgm:spPr/>
    </dgm:pt>
    <dgm:pt modelId="{11A98657-8D58-49E1-BDAB-520DFE5F53C0}" type="pres">
      <dgm:prSet presAssocID="{5973514B-548C-492B-877F-7563ACB9A8F6}" presName="level2Shape" presStyleLbl="node3" presStyleIdx="1" presStyleCnt="2"/>
      <dgm:spPr/>
    </dgm:pt>
    <dgm:pt modelId="{B876AC13-CB16-4BB2-9CB5-7534EFDF6EA0}" type="pres">
      <dgm:prSet presAssocID="{5973514B-548C-492B-877F-7563ACB9A8F6}" presName="hierChild3" presStyleCnt="0"/>
      <dgm:spPr/>
    </dgm:pt>
    <dgm:pt modelId="{C6C4598D-2DAB-4F55-B007-C5D135377125}" type="pres">
      <dgm:prSet presAssocID="{856ABF52-AB0B-409C-BFA9-18412C16E02D}" presName="Name25" presStyleLbl="parChTrans1D4" presStyleIdx="0" presStyleCnt="2"/>
      <dgm:spPr/>
    </dgm:pt>
    <dgm:pt modelId="{3FD4CB10-3A6D-4F34-AA45-262D64B5F04C}" type="pres">
      <dgm:prSet presAssocID="{856ABF52-AB0B-409C-BFA9-18412C16E02D}" presName="connTx" presStyleLbl="parChTrans1D4" presStyleIdx="0" presStyleCnt="2"/>
      <dgm:spPr/>
    </dgm:pt>
    <dgm:pt modelId="{94D96A4C-B4C0-4A63-AA08-FB92AF0990CF}" type="pres">
      <dgm:prSet presAssocID="{2A9246E6-F2CA-4BE7-A2A9-A0C5DACE875F}" presName="Name30" presStyleCnt="0"/>
      <dgm:spPr/>
    </dgm:pt>
    <dgm:pt modelId="{D9FEB722-3040-49CB-9084-1F02E60D2265}" type="pres">
      <dgm:prSet presAssocID="{2A9246E6-F2CA-4BE7-A2A9-A0C5DACE875F}" presName="level2Shape" presStyleLbl="node4" presStyleIdx="0" presStyleCnt="2"/>
      <dgm:spPr/>
    </dgm:pt>
    <dgm:pt modelId="{9B2B958E-D5AF-4604-88DB-C8B8AC916812}" type="pres">
      <dgm:prSet presAssocID="{2A9246E6-F2CA-4BE7-A2A9-A0C5DACE875F}" presName="hierChild3" presStyleCnt="0"/>
      <dgm:spPr/>
    </dgm:pt>
    <dgm:pt modelId="{004D99FE-D638-4F68-AF0E-1296542F79CE}" type="pres">
      <dgm:prSet presAssocID="{FC0745BA-7CC2-4D44-ADE3-15D2F6D1003F}" presName="Name25" presStyleLbl="parChTrans1D4" presStyleIdx="1" presStyleCnt="2"/>
      <dgm:spPr/>
    </dgm:pt>
    <dgm:pt modelId="{9ED64440-56BA-40F0-BCAD-A1AC6DCD5312}" type="pres">
      <dgm:prSet presAssocID="{FC0745BA-7CC2-4D44-ADE3-15D2F6D1003F}" presName="connTx" presStyleLbl="parChTrans1D4" presStyleIdx="1" presStyleCnt="2"/>
      <dgm:spPr/>
    </dgm:pt>
    <dgm:pt modelId="{CAC13B29-6623-425C-AA1D-9AA7E667A0CD}" type="pres">
      <dgm:prSet presAssocID="{BB6EC092-811F-4E3A-828D-3D858D33A487}" presName="Name30" presStyleCnt="0"/>
      <dgm:spPr/>
    </dgm:pt>
    <dgm:pt modelId="{597DF0D6-2066-498E-AC52-3C4483CD97EF}" type="pres">
      <dgm:prSet presAssocID="{BB6EC092-811F-4E3A-828D-3D858D33A487}" presName="level2Shape" presStyleLbl="node4" presStyleIdx="1" presStyleCnt="2"/>
      <dgm:spPr/>
    </dgm:pt>
    <dgm:pt modelId="{7A4A5049-3965-4466-AE9F-894BA7632EC4}" type="pres">
      <dgm:prSet presAssocID="{BB6EC092-811F-4E3A-828D-3D858D33A487}" presName="hierChild3" presStyleCnt="0"/>
      <dgm:spPr/>
    </dgm:pt>
    <dgm:pt modelId="{D1EC1BC7-1AB0-4AF3-BB15-C57F3EF3D00F}" type="pres">
      <dgm:prSet presAssocID="{3AB637B1-A909-4E53-993D-C122B8DA1969}" presName="bgShapesFlow" presStyleCnt="0"/>
      <dgm:spPr/>
    </dgm:pt>
  </dgm:ptLst>
  <dgm:cxnLst>
    <dgm:cxn modelId="{3DD7A361-9E5D-4601-94C6-A40C8DBB1B11}" type="presOf" srcId="{2A9246E6-F2CA-4BE7-A2A9-A0C5DACE875F}" destId="{D9FEB722-3040-49CB-9084-1F02E60D2265}" srcOrd="0" destOrd="0" presId="urn:microsoft.com/office/officeart/2005/8/layout/hierarchy5"/>
    <dgm:cxn modelId="{D308336A-360D-45BB-87E8-C8A8EA32DA92}" type="presOf" srcId="{2B3A21DE-9BAD-47EC-9F5B-F5DC07035ABD}" destId="{45512D21-04D1-4600-958D-23B25953C87F}" srcOrd="1" destOrd="0" presId="urn:microsoft.com/office/officeart/2005/8/layout/hierarchy5"/>
    <dgm:cxn modelId="{9779A07B-C344-4C79-A21F-AF87D6B24D9A}" type="presOf" srcId="{DA7E7F07-2063-4843-9FE7-2CA840FA96C2}" destId="{76B4540F-EB9A-4F54-82E3-2CFF6E9A6344}" srcOrd="1" destOrd="0" presId="urn:microsoft.com/office/officeart/2005/8/layout/hierarchy5"/>
    <dgm:cxn modelId="{5E13F599-54BF-408D-B65B-8589E3511CB4}" srcId="{5434843A-304B-4FE3-A9D3-0BB10A4BCB2A}" destId="{5973514B-548C-492B-877F-7563ACB9A8F6}" srcOrd="0" destOrd="0" parTransId="{F9CB86A1-D538-4233-AD47-51B0D2E7104A}" sibTransId="{B6ED8981-7034-4657-AF18-256010AF24DE}"/>
    <dgm:cxn modelId="{0225F90A-7DB1-4B23-BF52-8F1031BE8D1E}" type="presOf" srcId="{6F998210-DFBB-480D-BA0D-82319F7A596B}" destId="{83398CB4-45F9-4B3D-9A74-FDCD20B5A77F}" srcOrd="0" destOrd="0" presId="urn:microsoft.com/office/officeart/2005/8/layout/hierarchy5"/>
    <dgm:cxn modelId="{8454A304-5774-431B-A04F-F916EC93931B}" srcId="{5973514B-548C-492B-877F-7563ACB9A8F6}" destId="{2A9246E6-F2CA-4BE7-A2A9-A0C5DACE875F}" srcOrd="0" destOrd="0" parTransId="{856ABF52-AB0B-409C-BFA9-18412C16E02D}" sibTransId="{DE6BCD46-86F0-455E-87F7-AAD12632DD6A}"/>
    <dgm:cxn modelId="{25F2C5AC-F852-42E3-898C-EF5E88319FE3}" type="presOf" srcId="{34A75A3C-F7A5-4411-B737-5D5EF543DDEC}" destId="{9ABE3918-5AE8-446B-ABB4-B477BEE5D873}" srcOrd="1" destOrd="0" presId="urn:microsoft.com/office/officeart/2005/8/layout/hierarchy5"/>
    <dgm:cxn modelId="{CA4EB9CA-9695-4485-AF77-9DAD38832919}" type="presOf" srcId="{5434843A-304B-4FE3-A9D3-0BB10A4BCB2A}" destId="{FF33F76C-E3CB-493A-B197-B95075A2EADC}" srcOrd="0" destOrd="0" presId="urn:microsoft.com/office/officeart/2005/8/layout/hierarchy5"/>
    <dgm:cxn modelId="{8AC2B45C-F4F1-4E7B-A043-86D8643A8EB6}" type="presOf" srcId="{C12982AD-81BC-4767-A459-25C5416C210A}" destId="{9FE22B5F-EA95-4ACA-B19D-09E2C7E437A8}" srcOrd="0" destOrd="0" presId="urn:microsoft.com/office/officeart/2005/8/layout/hierarchy5"/>
    <dgm:cxn modelId="{1B365757-9887-4CBE-AC0A-1A7C80249167}" srcId="{5973514B-548C-492B-877F-7563ACB9A8F6}" destId="{BB6EC092-811F-4E3A-828D-3D858D33A487}" srcOrd="1" destOrd="0" parTransId="{FC0745BA-7CC2-4D44-ADE3-15D2F6D1003F}" sibTransId="{4AA2DB76-3598-4B7B-A0C2-E3B35A3D9361}"/>
    <dgm:cxn modelId="{70A76527-9231-4FEE-B86B-9B1EDBEC9750}" type="presOf" srcId="{F9CB86A1-D538-4233-AD47-51B0D2E7104A}" destId="{C29A33F8-BCF8-49CC-9251-CF3F190144AA}" srcOrd="0" destOrd="0" presId="urn:microsoft.com/office/officeart/2005/8/layout/hierarchy5"/>
    <dgm:cxn modelId="{6F7F77E6-905D-463D-9889-59C15830B481}" srcId="{E0EB85D2-503C-4A97-87F1-08396FC9CD54}" destId="{C12982AD-81BC-4767-A459-25C5416C210A}" srcOrd="0" destOrd="0" parTransId="{2B3A21DE-9BAD-47EC-9F5B-F5DC07035ABD}" sibTransId="{270C4364-2321-49F7-A391-13AB3ACDA694}"/>
    <dgm:cxn modelId="{3168E866-CC4E-42AB-B436-2FAF0B9A1CB3}" srcId="{3AB637B1-A909-4E53-993D-C122B8DA1969}" destId="{6F998210-DFBB-480D-BA0D-82319F7A596B}" srcOrd="0" destOrd="0" parTransId="{63EC2F9B-CA8D-439D-B401-704516D640D1}" sibTransId="{7754F609-3189-4193-937B-37ED6DCE2B53}"/>
    <dgm:cxn modelId="{800EF7BF-4A44-40AC-A797-FAA94A6C22A5}" type="presOf" srcId="{FC0745BA-7CC2-4D44-ADE3-15D2F6D1003F}" destId="{004D99FE-D638-4F68-AF0E-1296542F79CE}" srcOrd="0" destOrd="0" presId="urn:microsoft.com/office/officeart/2005/8/layout/hierarchy5"/>
    <dgm:cxn modelId="{56EB5CB5-3ACE-4821-A3CA-5254D27EECB3}" type="presOf" srcId="{DA7E7F07-2063-4843-9FE7-2CA840FA96C2}" destId="{BFE13031-1B0D-42A9-8767-46AADD9DB8B6}" srcOrd="0" destOrd="0" presId="urn:microsoft.com/office/officeart/2005/8/layout/hierarchy5"/>
    <dgm:cxn modelId="{D55C6D6F-68CD-4BB7-B247-24C377D0CA43}" srcId="{6F998210-DFBB-480D-BA0D-82319F7A596B}" destId="{5434843A-304B-4FE3-A9D3-0BB10A4BCB2A}" srcOrd="1" destOrd="0" parTransId="{34A75A3C-F7A5-4411-B737-5D5EF543DDEC}" sibTransId="{CD03F23E-44B7-4A0C-81A1-EC3CEFF76FB5}"/>
    <dgm:cxn modelId="{4021A968-BA0A-4012-A973-07A97E03DF74}" type="presOf" srcId="{F9CB86A1-D538-4233-AD47-51B0D2E7104A}" destId="{9DFDBC66-2C06-4C52-AAC5-A8B8F57EF093}" srcOrd="1" destOrd="0" presId="urn:microsoft.com/office/officeart/2005/8/layout/hierarchy5"/>
    <dgm:cxn modelId="{163633F0-43D0-4451-A352-691B86026BAA}" type="presOf" srcId="{856ABF52-AB0B-409C-BFA9-18412C16E02D}" destId="{C6C4598D-2DAB-4F55-B007-C5D135377125}" srcOrd="0" destOrd="0" presId="urn:microsoft.com/office/officeart/2005/8/layout/hierarchy5"/>
    <dgm:cxn modelId="{AA3098FE-8A05-4401-9278-060CE6977C7D}" type="presOf" srcId="{FC0745BA-7CC2-4D44-ADE3-15D2F6D1003F}" destId="{9ED64440-56BA-40F0-BCAD-A1AC6DCD5312}" srcOrd="1" destOrd="0" presId="urn:microsoft.com/office/officeart/2005/8/layout/hierarchy5"/>
    <dgm:cxn modelId="{F3D770DE-2B72-4634-9909-94C38C220BCE}" type="presOf" srcId="{E0EB85D2-503C-4A97-87F1-08396FC9CD54}" destId="{99618C85-C05D-4881-8FD4-364382241DBF}" srcOrd="0" destOrd="0" presId="urn:microsoft.com/office/officeart/2005/8/layout/hierarchy5"/>
    <dgm:cxn modelId="{202D8166-23B5-4099-BC32-FDB1AA604C07}" type="presOf" srcId="{3AB637B1-A909-4E53-993D-C122B8DA1969}" destId="{77CA9908-2991-4998-A958-9787D19E2EA3}" srcOrd="0" destOrd="0" presId="urn:microsoft.com/office/officeart/2005/8/layout/hierarchy5"/>
    <dgm:cxn modelId="{E50DCC1F-6904-4C9A-973D-8530B43E8F67}" type="presOf" srcId="{BB6EC092-811F-4E3A-828D-3D858D33A487}" destId="{597DF0D6-2066-498E-AC52-3C4483CD97EF}" srcOrd="0" destOrd="0" presId="urn:microsoft.com/office/officeart/2005/8/layout/hierarchy5"/>
    <dgm:cxn modelId="{79589B12-33EC-482C-B515-A6377BD68ED9}" type="presOf" srcId="{5973514B-548C-492B-877F-7563ACB9A8F6}" destId="{11A98657-8D58-49E1-BDAB-520DFE5F53C0}" srcOrd="0" destOrd="0" presId="urn:microsoft.com/office/officeart/2005/8/layout/hierarchy5"/>
    <dgm:cxn modelId="{88EAA0CD-954A-4442-B59C-EB21EC4894D7}" type="presOf" srcId="{856ABF52-AB0B-409C-BFA9-18412C16E02D}" destId="{3FD4CB10-3A6D-4F34-AA45-262D64B5F04C}" srcOrd="1" destOrd="0" presId="urn:microsoft.com/office/officeart/2005/8/layout/hierarchy5"/>
    <dgm:cxn modelId="{492D57BA-948E-496E-A770-FEFF2764FBD5}" type="presOf" srcId="{2B3A21DE-9BAD-47EC-9F5B-F5DC07035ABD}" destId="{DA88D928-65EB-4152-AC50-D0D0CE457646}" srcOrd="0" destOrd="0" presId="urn:microsoft.com/office/officeart/2005/8/layout/hierarchy5"/>
    <dgm:cxn modelId="{21868607-65D2-4406-BACA-37BF3A085A5D}" type="presOf" srcId="{34A75A3C-F7A5-4411-B737-5D5EF543DDEC}" destId="{0766FE86-2A19-41D0-9CE6-52F6709A55E9}" srcOrd="0" destOrd="0" presId="urn:microsoft.com/office/officeart/2005/8/layout/hierarchy5"/>
    <dgm:cxn modelId="{5ED303AE-6C61-454A-A01C-70E5F7BBA4DA}" srcId="{6F998210-DFBB-480D-BA0D-82319F7A596B}" destId="{E0EB85D2-503C-4A97-87F1-08396FC9CD54}" srcOrd="0" destOrd="0" parTransId="{DA7E7F07-2063-4843-9FE7-2CA840FA96C2}" sibTransId="{995ADD2B-1D5E-4433-985E-B63CA4636A13}"/>
    <dgm:cxn modelId="{1055C3BB-E18F-4913-98E2-5F87DB2E350F}" type="presParOf" srcId="{77CA9908-2991-4998-A958-9787D19E2EA3}" destId="{E7C4062F-D5B9-4A11-8936-960FDB93B9E2}" srcOrd="0" destOrd="0" presId="urn:microsoft.com/office/officeart/2005/8/layout/hierarchy5"/>
    <dgm:cxn modelId="{D972150C-C131-423C-B656-40BAE597E12E}" type="presParOf" srcId="{E7C4062F-D5B9-4A11-8936-960FDB93B9E2}" destId="{C8A5753D-6BAE-434D-90B3-43FBB50ABF5E}" srcOrd="0" destOrd="0" presId="urn:microsoft.com/office/officeart/2005/8/layout/hierarchy5"/>
    <dgm:cxn modelId="{0744271A-F773-4475-86B4-D91404038AD9}" type="presParOf" srcId="{C8A5753D-6BAE-434D-90B3-43FBB50ABF5E}" destId="{6C1AEB20-432B-41F8-84B8-2A2B9D6ABCA2}" srcOrd="0" destOrd="0" presId="urn:microsoft.com/office/officeart/2005/8/layout/hierarchy5"/>
    <dgm:cxn modelId="{C6B3698F-A102-453E-8A87-B07053636829}" type="presParOf" srcId="{6C1AEB20-432B-41F8-84B8-2A2B9D6ABCA2}" destId="{83398CB4-45F9-4B3D-9A74-FDCD20B5A77F}" srcOrd="0" destOrd="0" presId="urn:microsoft.com/office/officeart/2005/8/layout/hierarchy5"/>
    <dgm:cxn modelId="{9E89FBAB-3433-43F4-A620-2F437DFD1730}" type="presParOf" srcId="{6C1AEB20-432B-41F8-84B8-2A2B9D6ABCA2}" destId="{191AEBB9-CF64-42BD-B016-32DFE6709EDC}" srcOrd="1" destOrd="0" presId="urn:microsoft.com/office/officeart/2005/8/layout/hierarchy5"/>
    <dgm:cxn modelId="{1D4AB172-1EED-491D-BCDA-205A434CB73D}" type="presParOf" srcId="{191AEBB9-CF64-42BD-B016-32DFE6709EDC}" destId="{BFE13031-1B0D-42A9-8767-46AADD9DB8B6}" srcOrd="0" destOrd="0" presId="urn:microsoft.com/office/officeart/2005/8/layout/hierarchy5"/>
    <dgm:cxn modelId="{A50EAC32-0241-486D-9FE9-080E6113055B}" type="presParOf" srcId="{BFE13031-1B0D-42A9-8767-46AADD9DB8B6}" destId="{76B4540F-EB9A-4F54-82E3-2CFF6E9A6344}" srcOrd="0" destOrd="0" presId="urn:microsoft.com/office/officeart/2005/8/layout/hierarchy5"/>
    <dgm:cxn modelId="{82AA61E1-A30D-48F6-90D7-BDCC63B3D57A}" type="presParOf" srcId="{191AEBB9-CF64-42BD-B016-32DFE6709EDC}" destId="{39D7B83E-F090-4F9A-AFA5-A30DF3E5930A}" srcOrd="1" destOrd="0" presId="urn:microsoft.com/office/officeart/2005/8/layout/hierarchy5"/>
    <dgm:cxn modelId="{3448F492-E6AA-459C-AB0D-7220E043DEEB}" type="presParOf" srcId="{39D7B83E-F090-4F9A-AFA5-A30DF3E5930A}" destId="{99618C85-C05D-4881-8FD4-364382241DBF}" srcOrd="0" destOrd="0" presId="urn:microsoft.com/office/officeart/2005/8/layout/hierarchy5"/>
    <dgm:cxn modelId="{484F07FC-5161-4A1C-BD2B-EF81D47281A2}" type="presParOf" srcId="{39D7B83E-F090-4F9A-AFA5-A30DF3E5930A}" destId="{9AFBE7B1-2A30-460D-8377-75E2AA475E51}" srcOrd="1" destOrd="0" presId="urn:microsoft.com/office/officeart/2005/8/layout/hierarchy5"/>
    <dgm:cxn modelId="{2ED84DFD-E5B2-4EFD-AB57-667E759CDA77}" type="presParOf" srcId="{9AFBE7B1-2A30-460D-8377-75E2AA475E51}" destId="{DA88D928-65EB-4152-AC50-D0D0CE457646}" srcOrd="0" destOrd="0" presId="urn:microsoft.com/office/officeart/2005/8/layout/hierarchy5"/>
    <dgm:cxn modelId="{68FB18F0-4B8B-4D60-97A1-655F366B9537}" type="presParOf" srcId="{DA88D928-65EB-4152-AC50-D0D0CE457646}" destId="{45512D21-04D1-4600-958D-23B25953C87F}" srcOrd="0" destOrd="0" presId="urn:microsoft.com/office/officeart/2005/8/layout/hierarchy5"/>
    <dgm:cxn modelId="{D951E71A-EEFF-4FAA-A759-A4F9BDE09341}" type="presParOf" srcId="{9AFBE7B1-2A30-460D-8377-75E2AA475E51}" destId="{204943D5-4CC5-4F53-AC3C-61CE65CC2356}" srcOrd="1" destOrd="0" presId="urn:microsoft.com/office/officeart/2005/8/layout/hierarchy5"/>
    <dgm:cxn modelId="{8A614F85-7E6F-42E4-A16C-34AF17A8F307}" type="presParOf" srcId="{204943D5-4CC5-4F53-AC3C-61CE65CC2356}" destId="{9FE22B5F-EA95-4ACA-B19D-09E2C7E437A8}" srcOrd="0" destOrd="0" presId="urn:microsoft.com/office/officeart/2005/8/layout/hierarchy5"/>
    <dgm:cxn modelId="{9DBAB2D7-22A6-4FBB-8E24-61410F745085}" type="presParOf" srcId="{204943D5-4CC5-4F53-AC3C-61CE65CC2356}" destId="{91D4ABDA-5269-4E4E-A44B-C036D371EAEA}" srcOrd="1" destOrd="0" presId="urn:microsoft.com/office/officeart/2005/8/layout/hierarchy5"/>
    <dgm:cxn modelId="{15D45804-809E-4C1A-A924-43EBC493E5B3}" type="presParOf" srcId="{191AEBB9-CF64-42BD-B016-32DFE6709EDC}" destId="{0766FE86-2A19-41D0-9CE6-52F6709A55E9}" srcOrd="2" destOrd="0" presId="urn:microsoft.com/office/officeart/2005/8/layout/hierarchy5"/>
    <dgm:cxn modelId="{26EB762F-CBD2-4ABB-A42F-A38EE6AB330B}" type="presParOf" srcId="{0766FE86-2A19-41D0-9CE6-52F6709A55E9}" destId="{9ABE3918-5AE8-446B-ABB4-B477BEE5D873}" srcOrd="0" destOrd="0" presId="urn:microsoft.com/office/officeart/2005/8/layout/hierarchy5"/>
    <dgm:cxn modelId="{7DAB562B-7B7C-438F-9F78-B1B0484C6014}" type="presParOf" srcId="{191AEBB9-CF64-42BD-B016-32DFE6709EDC}" destId="{9766B30E-15A6-4EB9-8013-B1A9321990E8}" srcOrd="3" destOrd="0" presId="urn:microsoft.com/office/officeart/2005/8/layout/hierarchy5"/>
    <dgm:cxn modelId="{31140A0F-97C9-4A15-8742-79C6B594D9FD}" type="presParOf" srcId="{9766B30E-15A6-4EB9-8013-B1A9321990E8}" destId="{FF33F76C-E3CB-493A-B197-B95075A2EADC}" srcOrd="0" destOrd="0" presId="urn:microsoft.com/office/officeart/2005/8/layout/hierarchy5"/>
    <dgm:cxn modelId="{FC94B619-62CF-495C-B34B-AA51A0574EA9}" type="presParOf" srcId="{9766B30E-15A6-4EB9-8013-B1A9321990E8}" destId="{0E898FC4-E3E0-4EDD-A92F-7D5DAABE1E6E}" srcOrd="1" destOrd="0" presId="urn:microsoft.com/office/officeart/2005/8/layout/hierarchy5"/>
    <dgm:cxn modelId="{B0DF167D-4DB7-4C54-AEA8-709BC97BF6ED}" type="presParOf" srcId="{0E898FC4-E3E0-4EDD-A92F-7D5DAABE1E6E}" destId="{C29A33F8-BCF8-49CC-9251-CF3F190144AA}" srcOrd="0" destOrd="0" presId="urn:microsoft.com/office/officeart/2005/8/layout/hierarchy5"/>
    <dgm:cxn modelId="{778F8686-86E1-4964-B2C5-F95625F81EE0}" type="presParOf" srcId="{C29A33F8-BCF8-49CC-9251-CF3F190144AA}" destId="{9DFDBC66-2C06-4C52-AAC5-A8B8F57EF093}" srcOrd="0" destOrd="0" presId="urn:microsoft.com/office/officeart/2005/8/layout/hierarchy5"/>
    <dgm:cxn modelId="{12C39978-3D1D-44CD-88CA-723893320C3B}" type="presParOf" srcId="{0E898FC4-E3E0-4EDD-A92F-7D5DAABE1E6E}" destId="{77A0C420-9C49-4F24-B4F3-BC6F18099529}" srcOrd="1" destOrd="0" presId="urn:microsoft.com/office/officeart/2005/8/layout/hierarchy5"/>
    <dgm:cxn modelId="{A000A333-1459-4F48-9280-B431F42271F1}" type="presParOf" srcId="{77A0C420-9C49-4F24-B4F3-BC6F18099529}" destId="{11A98657-8D58-49E1-BDAB-520DFE5F53C0}" srcOrd="0" destOrd="0" presId="urn:microsoft.com/office/officeart/2005/8/layout/hierarchy5"/>
    <dgm:cxn modelId="{7610E11B-BC99-4562-A328-BB976187C869}" type="presParOf" srcId="{77A0C420-9C49-4F24-B4F3-BC6F18099529}" destId="{B876AC13-CB16-4BB2-9CB5-7534EFDF6EA0}" srcOrd="1" destOrd="0" presId="urn:microsoft.com/office/officeart/2005/8/layout/hierarchy5"/>
    <dgm:cxn modelId="{CC219879-93E1-4E49-9B57-7BC356FF3240}" type="presParOf" srcId="{B876AC13-CB16-4BB2-9CB5-7534EFDF6EA0}" destId="{C6C4598D-2DAB-4F55-B007-C5D135377125}" srcOrd="0" destOrd="0" presId="urn:microsoft.com/office/officeart/2005/8/layout/hierarchy5"/>
    <dgm:cxn modelId="{B26F85BD-B010-4421-AC3D-1EC33CB4BE42}" type="presParOf" srcId="{C6C4598D-2DAB-4F55-B007-C5D135377125}" destId="{3FD4CB10-3A6D-4F34-AA45-262D64B5F04C}" srcOrd="0" destOrd="0" presId="urn:microsoft.com/office/officeart/2005/8/layout/hierarchy5"/>
    <dgm:cxn modelId="{D0448489-6CA9-4269-82E4-F65B6FA59091}" type="presParOf" srcId="{B876AC13-CB16-4BB2-9CB5-7534EFDF6EA0}" destId="{94D96A4C-B4C0-4A63-AA08-FB92AF0990CF}" srcOrd="1" destOrd="0" presId="urn:microsoft.com/office/officeart/2005/8/layout/hierarchy5"/>
    <dgm:cxn modelId="{3DE14F47-EF25-4196-AF42-1D960E548F97}" type="presParOf" srcId="{94D96A4C-B4C0-4A63-AA08-FB92AF0990CF}" destId="{D9FEB722-3040-49CB-9084-1F02E60D2265}" srcOrd="0" destOrd="0" presId="urn:microsoft.com/office/officeart/2005/8/layout/hierarchy5"/>
    <dgm:cxn modelId="{69ABE714-C31A-4B76-BC0B-60087D8FD51D}" type="presParOf" srcId="{94D96A4C-B4C0-4A63-AA08-FB92AF0990CF}" destId="{9B2B958E-D5AF-4604-88DB-C8B8AC916812}" srcOrd="1" destOrd="0" presId="urn:microsoft.com/office/officeart/2005/8/layout/hierarchy5"/>
    <dgm:cxn modelId="{5690BA8B-294C-4B37-82E4-EA7D28FA767C}" type="presParOf" srcId="{B876AC13-CB16-4BB2-9CB5-7534EFDF6EA0}" destId="{004D99FE-D638-4F68-AF0E-1296542F79CE}" srcOrd="2" destOrd="0" presId="urn:microsoft.com/office/officeart/2005/8/layout/hierarchy5"/>
    <dgm:cxn modelId="{4BF776A0-6FFC-4D5A-9D44-02CEAFFF5CE7}" type="presParOf" srcId="{004D99FE-D638-4F68-AF0E-1296542F79CE}" destId="{9ED64440-56BA-40F0-BCAD-A1AC6DCD5312}" srcOrd="0" destOrd="0" presId="urn:microsoft.com/office/officeart/2005/8/layout/hierarchy5"/>
    <dgm:cxn modelId="{4A3D60A2-3BC6-4189-9B20-3E6EDEC2C241}" type="presParOf" srcId="{B876AC13-CB16-4BB2-9CB5-7534EFDF6EA0}" destId="{CAC13B29-6623-425C-AA1D-9AA7E667A0CD}" srcOrd="3" destOrd="0" presId="urn:microsoft.com/office/officeart/2005/8/layout/hierarchy5"/>
    <dgm:cxn modelId="{35ED96C5-4F06-41B5-AAC4-FE5A71073736}" type="presParOf" srcId="{CAC13B29-6623-425C-AA1D-9AA7E667A0CD}" destId="{597DF0D6-2066-498E-AC52-3C4483CD97EF}" srcOrd="0" destOrd="0" presId="urn:microsoft.com/office/officeart/2005/8/layout/hierarchy5"/>
    <dgm:cxn modelId="{05128FC9-1C93-47F3-A533-0F6469D29165}" type="presParOf" srcId="{CAC13B29-6623-425C-AA1D-9AA7E667A0CD}" destId="{7A4A5049-3965-4466-AE9F-894BA7632EC4}" srcOrd="1" destOrd="0" presId="urn:microsoft.com/office/officeart/2005/8/layout/hierarchy5"/>
    <dgm:cxn modelId="{A277F55A-BA1B-4F0D-A6FD-C223F3467BC3}" type="presParOf" srcId="{77CA9908-2991-4998-A958-9787D19E2EA3}" destId="{D1EC1BC7-1AB0-4AF3-BB15-C57F3EF3D00F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2972A-772B-4DA6-9677-ED213E548CB7}">
      <dsp:nvSpPr>
        <dsp:cNvPr id="0" name=""/>
        <dsp:cNvSpPr/>
      </dsp:nvSpPr>
      <dsp:spPr>
        <a:xfrm>
          <a:off x="0" y="0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Requires line-of-sight with multiple satellites</a:t>
          </a:r>
        </a:p>
      </dsp:txBody>
      <dsp:txXfrm>
        <a:off x="24182" y="24182"/>
        <a:ext cx="3848851" cy="777254"/>
      </dsp:txXfrm>
    </dsp:sp>
    <dsp:sp modelId="{FE6ADAC4-B21C-4B52-86FC-E7D5BE58E623}">
      <dsp:nvSpPr>
        <dsp:cNvPr id="0" name=""/>
        <dsp:cNvSpPr/>
      </dsp:nvSpPr>
      <dsp:spPr>
        <a:xfrm>
          <a:off x="402797" y="975731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Unreliable in urban canyons, indoors, underground, etc.</a:t>
          </a:r>
        </a:p>
      </dsp:txBody>
      <dsp:txXfrm>
        <a:off x="426979" y="999913"/>
        <a:ext cx="3821710" cy="777254"/>
      </dsp:txXfrm>
    </dsp:sp>
    <dsp:sp modelId="{7D4AC9BD-D951-4262-8620-809F20243A7C}">
      <dsp:nvSpPr>
        <dsp:cNvPr id="0" name=""/>
        <dsp:cNvSpPr/>
      </dsp:nvSpPr>
      <dsp:spPr>
        <a:xfrm>
          <a:off x="799583" y="1951462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Draws battery power quickly</a:t>
          </a:r>
        </a:p>
      </dsp:txBody>
      <dsp:txXfrm>
        <a:off x="823765" y="1975644"/>
        <a:ext cx="3827722" cy="777254"/>
      </dsp:txXfrm>
    </dsp:sp>
    <dsp:sp modelId="{21BAEB17-B8AD-4D3E-85FB-17F6BC85C9F1}">
      <dsp:nvSpPr>
        <dsp:cNvPr id="0" name=""/>
        <dsp:cNvSpPr/>
      </dsp:nvSpPr>
      <dsp:spPr>
        <a:xfrm>
          <a:off x="1202380" y="2927193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Commercial GPS have limited accuracy</a:t>
          </a:r>
        </a:p>
      </dsp:txBody>
      <dsp:txXfrm>
        <a:off x="1226562" y="2951375"/>
        <a:ext cx="3821710" cy="777254"/>
      </dsp:txXfrm>
    </dsp:sp>
    <dsp:sp modelId="{A6377427-D972-4CA8-9ADE-A3D762DC693A}">
      <dsp:nvSpPr>
        <dsp:cNvPr id="0" name=""/>
        <dsp:cNvSpPr/>
      </dsp:nvSpPr>
      <dsp:spPr>
        <a:xfrm>
          <a:off x="4272871" y="632348"/>
          <a:ext cx="536652" cy="5366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393618" y="632348"/>
        <a:ext cx="295158" cy="403831"/>
      </dsp:txXfrm>
    </dsp:sp>
    <dsp:sp modelId="{F5730E29-44BB-4EBE-83D9-6D0BBE253965}">
      <dsp:nvSpPr>
        <dsp:cNvPr id="0" name=""/>
        <dsp:cNvSpPr/>
      </dsp:nvSpPr>
      <dsp:spPr>
        <a:xfrm>
          <a:off x="4675669" y="1608079"/>
          <a:ext cx="536652" cy="5366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796416" y="1608079"/>
        <a:ext cx="295158" cy="403831"/>
      </dsp:txXfrm>
    </dsp:sp>
    <dsp:sp modelId="{36D23906-4EDC-41A0-9A06-3C4F0ABDAEAE}">
      <dsp:nvSpPr>
        <dsp:cNvPr id="0" name=""/>
        <dsp:cNvSpPr/>
      </dsp:nvSpPr>
      <dsp:spPr>
        <a:xfrm>
          <a:off x="5072455" y="2583811"/>
          <a:ext cx="536652" cy="5366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193202" y="2583811"/>
        <a:ext cx="295158" cy="403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2972A-772B-4DA6-9677-ED213E548CB7}">
      <dsp:nvSpPr>
        <dsp:cNvPr id="0" name=""/>
        <dsp:cNvSpPr/>
      </dsp:nvSpPr>
      <dsp:spPr>
        <a:xfrm>
          <a:off x="0" y="0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Computational complexity</a:t>
          </a:r>
        </a:p>
      </dsp:txBody>
      <dsp:txXfrm>
        <a:off x="24182" y="24182"/>
        <a:ext cx="3848851" cy="777254"/>
      </dsp:txXfrm>
    </dsp:sp>
    <dsp:sp modelId="{FE6ADAC4-B21C-4B52-86FC-E7D5BE58E623}">
      <dsp:nvSpPr>
        <dsp:cNvPr id="0" name=""/>
        <dsp:cNvSpPr/>
      </dsp:nvSpPr>
      <dsp:spPr>
        <a:xfrm>
          <a:off x="402797" y="975731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Communication requirement</a:t>
          </a:r>
        </a:p>
      </dsp:txBody>
      <dsp:txXfrm>
        <a:off x="426979" y="999913"/>
        <a:ext cx="3821710" cy="777254"/>
      </dsp:txXfrm>
    </dsp:sp>
    <dsp:sp modelId="{7D4AC9BD-D951-4262-8620-809F20243A7C}">
      <dsp:nvSpPr>
        <dsp:cNvPr id="0" name=""/>
        <dsp:cNvSpPr/>
      </dsp:nvSpPr>
      <dsp:spPr>
        <a:xfrm>
          <a:off x="799583" y="1951462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Spatial scalability</a:t>
          </a:r>
        </a:p>
      </dsp:txBody>
      <dsp:txXfrm>
        <a:off x="823765" y="1975644"/>
        <a:ext cx="3827722" cy="777254"/>
      </dsp:txXfrm>
    </dsp:sp>
    <dsp:sp modelId="{21BAEB17-B8AD-4D3E-85FB-17F6BC85C9F1}">
      <dsp:nvSpPr>
        <dsp:cNvPr id="0" name=""/>
        <dsp:cNvSpPr/>
      </dsp:nvSpPr>
      <dsp:spPr>
        <a:xfrm>
          <a:off x="1202380" y="2927193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Lacking Topology</a:t>
          </a:r>
        </a:p>
      </dsp:txBody>
      <dsp:txXfrm>
        <a:off x="1226562" y="2951375"/>
        <a:ext cx="3821710" cy="777254"/>
      </dsp:txXfrm>
    </dsp:sp>
    <dsp:sp modelId="{A6377427-D972-4CA8-9ADE-A3D762DC693A}">
      <dsp:nvSpPr>
        <dsp:cNvPr id="0" name=""/>
        <dsp:cNvSpPr/>
      </dsp:nvSpPr>
      <dsp:spPr>
        <a:xfrm>
          <a:off x="4272871" y="632348"/>
          <a:ext cx="536652" cy="5366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393618" y="632348"/>
        <a:ext cx="295158" cy="403831"/>
      </dsp:txXfrm>
    </dsp:sp>
    <dsp:sp modelId="{F5730E29-44BB-4EBE-83D9-6D0BBE253965}">
      <dsp:nvSpPr>
        <dsp:cNvPr id="0" name=""/>
        <dsp:cNvSpPr/>
      </dsp:nvSpPr>
      <dsp:spPr>
        <a:xfrm>
          <a:off x="4675669" y="1608079"/>
          <a:ext cx="536652" cy="5366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4796416" y="1608079"/>
        <a:ext cx="295158" cy="403831"/>
      </dsp:txXfrm>
    </dsp:sp>
    <dsp:sp modelId="{36D23906-4EDC-41A0-9A06-3C4F0ABDAEAE}">
      <dsp:nvSpPr>
        <dsp:cNvPr id="0" name=""/>
        <dsp:cNvSpPr/>
      </dsp:nvSpPr>
      <dsp:spPr>
        <a:xfrm>
          <a:off x="5072455" y="2583811"/>
          <a:ext cx="536652" cy="5366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193202" y="2583811"/>
        <a:ext cx="295158" cy="403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98CB4-45F9-4B3D-9A74-FDCD20B5A77F}">
      <dsp:nvSpPr>
        <dsp:cNvPr id="0" name=""/>
        <dsp:cNvSpPr/>
      </dsp:nvSpPr>
      <dsp:spPr>
        <a:xfrm>
          <a:off x="915" y="996070"/>
          <a:ext cx="1562540" cy="781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Localization</a:t>
          </a:r>
        </a:p>
      </dsp:txBody>
      <dsp:txXfrm>
        <a:off x="23798" y="1018953"/>
        <a:ext cx="1516774" cy="735504"/>
      </dsp:txXfrm>
    </dsp:sp>
    <dsp:sp modelId="{BFE13031-1B0D-42A9-8767-46AADD9DB8B6}">
      <dsp:nvSpPr>
        <dsp:cNvPr id="0" name=""/>
        <dsp:cNvSpPr/>
      </dsp:nvSpPr>
      <dsp:spPr>
        <a:xfrm rot="18770822">
          <a:off x="1416422" y="1027964"/>
          <a:ext cx="919082" cy="43637"/>
        </a:xfrm>
        <a:custGeom>
          <a:avLst/>
          <a:gdLst/>
          <a:ahLst/>
          <a:cxnLst/>
          <a:rect l="0" t="0" r="0" b="0"/>
          <a:pathLst>
            <a:path>
              <a:moveTo>
                <a:pt x="0" y="21818"/>
              </a:moveTo>
              <a:lnTo>
                <a:pt x="919082" y="21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2987" y="1026805"/>
        <a:ext cx="45954" cy="45954"/>
      </dsp:txXfrm>
    </dsp:sp>
    <dsp:sp modelId="{99618C85-C05D-4881-8FD4-364382241DBF}">
      <dsp:nvSpPr>
        <dsp:cNvPr id="0" name=""/>
        <dsp:cNvSpPr/>
      </dsp:nvSpPr>
      <dsp:spPr>
        <a:xfrm>
          <a:off x="2188472" y="322224"/>
          <a:ext cx="1562540" cy="78127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GPS</a:t>
          </a:r>
        </a:p>
      </dsp:txBody>
      <dsp:txXfrm>
        <a:off x="2211355" y="345107"/>
        <a:ext cx="1516774" cy="735504"/>
      </dsp:txXfrm>
    </dsp:sp>
    <dsp:sp modelId="{DA88D928-65EB-4152-AC50-D0D0CE457646}">
      <dsp:nvSpPr>
        <dsp:cNvPr id="0" name=""/>
        <dsp:cNvSpPr/>
      </dsp:nvSpPr>
      <dsp:spPr>
        <a:xfrm>
          <a:off x="3751013" y="691041"/>
          <a:ext cx="625016" cy="43637"/>
        </a:xfrm>
        <a:custGeom>
          <a:avLst/>
          <a:gdLst/>
          <a:ahLst/>
          <a:cxnLst/>
          <a:rect l="0" t="0" r="0" b="0"/>
          <a:pathLst>
            <a:path>
              <a:moveTo>
                <a:pt x="0" y="21818"/>
              </a:moveTo>
              <a:lnTo>
                <a:pt x="625016" y="218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7896" y="697234"/>
        <a:ext cx="31250" cy="31250"/>
      </dsp:txXfrm>
    </dsp:sp>
    <dsp:sp modelId="{9FE22B5F-EA95-4ACA-B19D-09E2C7E437A8}">
      <dsp:nvSpPr>
        <dsp:cNvPr id="0" name=""/>
        <dsp:cNvSpPr/>
      </dsp:nvSpPr>
      <dsp:spPr>
        <a:xfrm>
          <a:off x="4376029" y="322224"/>
          <a:ext cx="1562540" cy="78127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Transceiver</a:t>
          </a:r>
        </a:p>
      </dsp:txBody>
      <dsp:txXfrm>
        <a:off x="4398912" y="345107"/>
        <a:ext cx="1516774" cy="735504"/>
      </dsp:txXfrm>
    </dsp:sp>
    <dsp:sp modelId="{0766FE86-2A19-41D0-9CE6-52F6709A55E9}">
      <dsp:nvSpPr>
        <dsp:cNvPr id="0" name=""/>
        <dsp:cNvSpPr/>
      </dsp:nvSpPr>
      <dsp:spPr>
        <a:xfrm rot="2829178">
          <a:off x="1416422" y="1701809"/>
          <a:ext cx="919082" cy="43637"/>
        </a:xfrm>
        <a:custGeom>
          <a:avLst/>
          <a:gdLst/>
          <a:ahLst/>
          <a:cxnLst/>
          <a:rect l="0" t="0" r="0" b="0"/>
          <a:pathLst>
            <a:path>
              <a:moveTo>
                <a:pt x="0" y="21818"/>
              </a:moveTo>
              <a:lnTo>
                <a:pt x="919082" y="21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2987" y="1700651"/>
        <a:ext cx="45954" cy="45954"/>
      </dsp:txXfrm>
    </dsp:sp>
    <dsp:sp modelId="{FF33F76C-E3CB-493A-B197-B95075A2EADC}">
      <dsp:nvSpPr>
        <dsp:cNvPr id="0" name=""/>
        <dsp:cNvSpPr/>
      </dsp:nvSpPr>
      <dsp:spPr>
        <a:xfrm>
          <a:off x="2188472" y="1669916"/>
          <a:ext cx="1562540" cy="781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GPS-Denied</a:t>
          </a:r>
        </a:p>
      </dsp:txBody>
      <dsp:txXfrm>
        <a:off x="2211355" y="1692799"/>
        <a:ext cx="1516774" cy="735504"/>
      </dsp:txXfrm>
    </dsp:sp>
    <dsp:sp modelId="{C29A33F8-BCF8-49CC-9251-CF3F190144AA}">
      <dsp:nvSpPr>
        <dsp:cNvPr id="0" name=""/>
        <dsp:cNvSpPr/>
      </dsp:nvSpPr>
      <dsp:spPr>
        <a:xfrm>
          <a:off x="3751013" y="2038732"/>
          <a:ext cx="625016" cy="43637"/>
        </a:xfrm>
        <a:custGeom>
          <a:avLst/>
          <a:gdLst/>
          <a:ahLst/>
          <a:cxnLst/>
          <a:rect l="0" t="0" r="0" b="0"/>
          <a:pathLst>
            <a:path>
              <a:moveTo>
                <a:pt x="0" y="21818"/>
              </a:moveTo>
              <a:lnTo>
                <a:pt x="625016" y="218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47896" y="2044926"/>
        <a:ext cx="31250" cy="31250"/>
      </dsp:txXfrm>
    </dsp:sp>
    <dsp:sp modelId="{11A98657-8D58-49E1-BDAB-520DFE5F53C0}">
      <dsp:nvSpPr>
        <dsp:cNvPr id="0" name=""/>
        <dsp:cNvSpPr/>
      </dsp:nvSpPr>
      <dsp:spPr>
        <a:xfrm>
          <a:off x="4376029" y="1669916"/>
          <a:ext cx="1562540" cy="781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Alternate Sensors</a:t>
          </a:r>
        </a:p>
      </dsp:txBody>
      <dsp:txXfrm>
        <a:off x="4398912" y="1692799"/>
        <a:ext cx="1516774" cy="735504"/>
      </dsp:txXfrm>
    </dsp:sp>
    <dsp:sp modelId="{C6C4598D-2DAB-4F55-B007-C5D135377125}">
      <dsp:nvSpPr>
        <dsp:cNvPr id="0" name=""/>
        <dsp:cNvSpPr/>
      </dsp:nvSpPr>
      <dsp:spPr>
        <a:xfrm rot="19457599">
          <a:off x="5866223" y="1814117"/>
          <a:ext cx="769709" cy="43637"/>
        </a:xfrm>
        <a:custGeom>
          <a:avLst/>
          <a:gdLst/>
          <a:ahLst/>
          <a:cxnLst/>
          <a:rect l="0" t="0" r="0" b="0"/>
          <a:pathLst>
            <a:path>
              <a:moveTo>
                <a:pt x="0" y="21818"/>
              </a:moveTo>
              <a:lnTo>
                <a:pt x="769709" y="218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1835" y="1816693"/>
        <a:ext cx="38485" cy="38485"/>
      </dsp:txXfrm>
    </dsp:sp>
    <dsp:sp modelId="{D9FEB722-3040-49CB-9084-1F02E60D2265}">
      <dsp:nvSpPr>
        <dsp:cNvPr id="0" name=""/>
        <dsp:cNvSpPr/>
      </dsp:nvSpPr>
      <dsp:spPr>
        <a:xfrm>
          <a:off x="6563586" y="1220685"/>
          <a:ext cx="1562540" cy="781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Visual: Camera</a:t>
          </a:r>
        </a:p>
      </dsp:txBody>
      <dsp:txXfrm>
        <a:off x="6586469" y="1243568"/>
        <a:ext cx="1516774" cy="735504"/>
      </dsp:txXfrm>
    </dsp:sp>
    <dsp:sp modelId="{004D99FE-D638-4F68-AF0E-1296542F79CE}">
      <dsp:nvSpPr>
        <dsp:cNvPr id="0" name=""/>
        <dsp:cNvSpPr/>
      </dsp:nvSpPr>
      <dsp:spPr>
        <a:xfrm rot="2142401">
          <a:off x="5866223" y="2263347"/>
          <a:ext cx="769709" cy="43637"/>
        </a:xfrm>
        <a:custGeom>
          <a:avLst/>
          <a:gdLst/>
          <a:ahLst/>
          <a:cxnLst/>
          <a:rect l="0" t="0" r="0" b="0"/>
          <a:pathLst>
            <a:path>
              <a:moveTo>
                <a:pt x="0" y="21818"/>
              </a:moveTo>
              <a:lnTo>
                <a:pt x="769709" y="218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31835" y="2265923"/>
        <a:ext cx="38485" cy="38485"/>
      </dsp:txXfrm>
    </dsp:sp>
    <dsp:sp modelId="{597DF0D6-2066-498E-AC52-3C4483CD97EF}">
      <dsp:nvSpPr>
        <dsp:cNvPr id="0" name=""/>
        <dsp:cNvSpPr/>
      </dsp:nvSpPr>
      <dsp:spPr>
        <a:xfrm>
          <a:off x="6563586" y="2119146"/>
          <a:ext cx="1562540" cy="781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Inertial: IMU</a:t>
          </a:r>
        </a:p>
      </dsp:txBody>
      <dsp:txXfrm>
        <a:off x="6586469" y="2142029"/>
        <a:ext cx="1516774" cy="735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F6049-1F0E-C24E-9F16-AD34A717C4AB}" type="datetimeFigureOut">
              <a:rPr lang="en-US" smtClean="0"/>
              <a:pPr/>
              <a:t>7/14/2016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7F908-2953-9447-BBE2-9FE107AE36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4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A594E-C988-244A-AD05-C5F9D80DE3CE}" type="datetimeFigureOut">
              <a:rPr lang="en-US" smtClean="0"/>
              <a:pPr/>
              <a:t>7/14/2016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0E17C-DB63-BE4E-A78F-B3CBCCB35D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348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7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Lattice structure urban roads vs. fibrous</a:t>
            </a:r>
            <a:r>
              <a:rPr lang="en-US" baseline="0" dirty="0"/>
              <a:t> suburban and rural roads. Histogram shows frequency of occurrence of orientations changes from 0 to 180 degrees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04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51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20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01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61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0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06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left shows trajectory. Histogram on top</a:t>
            </a:r>
            <a:r>
              <a:rPr lang="en-US" baseline="0" dirty="0"/>
              <a:t> right shows the likelihood score of each candidate path, bottom map shows current candidate paths.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96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3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8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lines of sight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33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34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68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80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Based Image Retrieval</a:t>
            </a:r>
            <a:r>
              <a:rPr lang="en-US" baseline="0" dirty="0"/>
              <a:t> of geo-tagged 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82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computational cost of image matching in large database. Requires communication of multi-media</a:t>
            </a:r>
            <a:r>
              <a:rPr lang="en-US" baseline="0" dirty="0"/>
              <a:t>, which itself requires high data bandwidth. Greater the potential search region, greater the computational complexity. Provides approximate geo-position, but not accurate and does not account for direction of distance since it lacks any topological information of that geographic region.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4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</a:t>
            </a:r>
            <a:r>
              <a:rPr lang="en-US" baseline="0" dirty="0"/>
              <a:t> position. Mobile platform refers to hand held camera on automobile, UAV, boats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3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Current focus on ‘road network’ layer using public domain databases like ‘</a:t>
            </a:r>
            <a:r>
              <a:rPr lang="en-US" sz="1200" i="1" dirty="0"/>
              <a:t>Open Street Map</a:t>
            </a:r>
            <a:r>
              <a:rPr lang="en-US" sz="1200" dirty="0"/>
              <a:t>’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307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90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00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2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 useBgFill="1">
        <p:nvSpPr>
          <p:cNvPr id="5" name="Rounded Rectangle 4"/>
          <p:cNvSpPr/>
          <p:nvPr/>
        </p:nvSpPr>
        <p:spPr>
          <a:xfrm>
            <a:off x="73175" y="76895"/>
            <a:ext cx="10013652" cy="7436445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453" y="1609824"/>
            <a:ext cx="10024815" cy="1697881"/>
          </a:xfrm>
          <a:prstGeom prst="rect">
            <a:avLst/>
          </a:prstGeom>
          <a:solidFill>
            <a:srgbClr val="C6242A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453" y="1551534"/>
            <a:ext cx="10024815" cy="13394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453" y="3307705"/>
            <a:ext cx="10024815" cy="12278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32510" y="3556000"/>
            <a:ext cx="8925648" cy="1778000"/>
          </a:xfrm>
        </p:spPr>
        <p:txBody>
          <a:bodyPr/>
          <a:lstStyle>
            <a:lvl1pPr marL="0" indent="0" algn="ctr">
              <a:buNone/>
              <a:defRPr sz="2900">
                <a:solidFill>
                  <a:schemeClr val="tx2"/>
                </a:solidFill>
              </a:defRPr>
            </a:lvl1pPr>
            <a:lvl2pPr marL="507960" indent="0" algn="ctr">
              <a:buNone/>
            </a:lvl2pPr>
            <a:lvl3pPr marL="1015919" indent="0" algn="ctr">
              <a:buNone/>
            </a:lvl3pPr>
            <a:lvl4pPr marL="1523879" indent="0" algn="ctr">
              <a:buNone/>
            </a:lvl4pPr>
            <a:lvl5pPr marL="2031838" indent="0" algn="ctr">
              <a:buNone/>
            </a:lvl5pPr>
            <a:lvl6pPr marL="2539798" indent="0" algn="ctr">
              <a:buNone/>
            </a:lvl6pPr>
            <a:lvl7pPr marL="3047757" indent="0" algn="ctr">
              <a:buNone/>
            </a:lvl7pPr>
            <a:lvl8pPr marL="3555717" indent="0" algn="ctr">
              <a:buNone/>
            </a:lvl8pPr>
            <a:lvl9pPr marL="4063677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84079" y="1673256"/>
            <a:ext cx="9591842" cy="1633361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" name="Group 20"/>
          <p:cNvGrpSpPr/>
          <p:nvPr userDrawn="1"/>
        </p:nvGrpSpPr>
        <p:grpSpPr>
          <a:xfrm>
            <a:off x="395075" y="6766123"/>
            <a:ext cx="3402218" cy="661720"/>
            <a:chOff x="347450" y="5613598"/>
            <a:chExt cx="3402218" cy="661720"/>
          </a:xfrm>
        </p:grpSpPr>
        <p:grpSp>
          <p:nvGrpSpPr>
            <p:cNvPr id="15" name="Group 14"/>
            <p:cNvGrpSpPr/>
            <p:nvPr/>
          </p:nvGrpSpPr>
          <p:grpSpPr>
            <a:xfrm>
              <a:off x="347450" y="5660508"/>
              <a:ext cx="302400" cy="603389"/>
              <a:chOff x="771125" y="5662636"/>
              <a:chExt cx="304800" cy="618967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125" y="5662636"/>
                <a:ext cx="304800" cy="2477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9" name="Picture 18" descr="http://www.clker.com/cliparts/v/L/X/2/L/Y/web-logo-md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649" y="5979856"/>
                <a:ext cx="301752" cy="301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/>
            <p:cNvSpPr/>
            <p:nvPr userDrawn="1"/>
          </p:nvSpPr>
          <p:spPr>
            <a:xfrm>
              <a:off x="686852" y="5613598"/>
              <a:ext cx="3062816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spcBef>
                  <a:spcPts val="600"/>
                </a:spcBef>
                <a:buClr>
                  <a:srgbClr val="D34817"/>
                </a:buClr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@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osupcv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l">
                <a:spcBef>
                  <a:spcPts val="600"/>
                </a:spcBef>
                <a:buClr>
                  <a:srgbClr val="D34817"/>
                </a:buClr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http://pcvlab.engineering.osu.edu 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76" y="0"/>
            <a:ext cx="914324" cy="9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0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87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5157"/>
            <a:ext cx="2235200" cy="65016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1" y="305156"/>
            <a:ext cx="6180666" cy="65016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2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16000" y="1608666"/>
            <a:ext cx="8636000" cy="50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67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 useBgFill="1">
        <p:nvSpPr>
          <p:cNvPr id="5" name="Rounded Rectangle 4"/>
          <p:cNvSpPr/>
          <p:nvPr/>
        </p:nvSpPr>
        <p:spPr>
          <a:xfrm>
            <a:off x="72570" y="77507"/>
            <a:ext cx="10014858" cy="7435779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76895" y="2640460"/>
            <a:ext cx="10014893" cy="101699"/>
          </a:xfrm>
          <a:prstGeom prst="rect">
            <a:avLst/>
          </a:prstGeom>
          <a:solidFill>
            <a:srgbClr val="C6242A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895" y="2602012"/>
            <a:ext cx="10014893" cy="508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55" y="2743398"/>
            <a:ext cx="10016133" cy="5085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pic>
        <p:nvPicPr>
          <p:cNvPr id="9" name="Picture 18" descr="TOSU_WHITE_200.pdf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8799" y="1241"/>
            <a:ext cx="648642" cy="64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 descr="pcvlogo-gray.bmp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1"/>
            <a:ext cx="648643" cy="64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570" y="1058335"/>
            <a:ext cx="8636000" cy="1513416"/>
          </a:xfrm>
        </p:spPr>
        <p:txBody>
          <a:bodyPr/>
          <a:lstStyle>
            <a:lvl1pPr algn="l">
              <a:buNone/>
              <a:defRPr sz="4500" b="0" cap="none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570" y="2831042"/>
            <a:ext cx="8636000" cy="1486958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496" y="7005321"/>
            <a:ext cx="2750840" cy="52834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9248" y="7026405"/>
            <a:ext cx="3745508" cy="50725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472" y="6898184"/>
            <a:ext cx="508496" cy="508496"/>
          </a:xfrm>
        </p:spPr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016000" y="1608666"/>
            <a:ext cx="4165600" cy="50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482166" y="1608666"/>
            <a:ext cx="4165600" cy="50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03389"/>
            <a:ext cx="8636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1608668"/>
            <a:ext cx="4148666" cy="846666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7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503334" y="1608668"/>
            <a:ext cx="4148666" cy="846666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7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16001" y="2497666"/>
            <a:ext cx="4148666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5503334" y="2497666"/>
            <a:ext cx="4148666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49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01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3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 useBgFill="1">
        <p:nvSpPr>
          <p:cNvPr id="6" name="Rounded Rectangle 5"/>
          <p:cNvSpPr/>
          <p:nvPr/>
        </p:nvSpPr>
        <p:spPr>
          <a:xfrm>
            <a:off x="70694" y="76895"/>
            <a:ext cx="10014892" cy="743768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03389"/>
            <a:ext cx="8636000" cy="1270000"/>
          </a:xfrm>
        </p:spPr>
        <p:txBody>
          <a:bodyPr/>
          <a:lstStyle>
            <a:lvl1pPr algn="l">
              <a:buNone/>
              <a:defRPr sz="45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16001" y="1778000"/>
            <a:ext cx="2116666" cy="4995334"/>
          </a:xfr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302000" y="1778000"/>
            <a:ext cx="6350000" cy="49953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91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75655" y="5204024"/>
            <a:ext cx="10007451" cy="10169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655" y="5166816"/>
            <a:ext cx="10007451" cy="508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655" y="5303242"/>
            <a:ext cx="10007451" cy="5457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445056"/>
            <a:ext cx="8128000" cy="580320"/>
          </a:xfrm>
        </p:spPr>
        <p:txBody>
          <a:bodyPr anchor="ctr">
            <a:noAutofit/>
          </a:bodyPr>
          <a:lstStyle>
            <a:lvl1pPr algn="l">
              <a:buNone/>
              <a:defRPr sz="31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0" y="6050916"/>
            <a:ext cx="8128000" cy="76200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496" y="7017895"/>
            <a:ext cx="2750840" cy="52834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15752" y="7038979"/>
            <a:ext cx="3535908" cy="50725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2472" y="6898184"/>
            <a:ext cx="508496" cy="508496"/>
          </a:xfrm>
        </p:spPr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9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70694" y="76895"/>
            <a:ext cx="10014892" cy="743768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1015752" y="228600"/>
            <a:ext cx="8826748" cy="119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2" tIns="50796" rIns="101592" bIns="1015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1015752" y="1420395"/>
            <a:ext cx="8826748" cy="5268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2" tIns="50796" rIns="101592" bIns="507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858496" y="7017895"/>
            <a:ext cx="2750840" cy="528340"/>
          </a:xfrm>
          <a:prstGeom prst="rect">
            <a:avLst/>
          </a:prstGeom>
        </p:spPr>
        <p:txBody>
          <a:bodyPr lIns="101592" tIns="50796" rIns="101592" bIns="50796" anchor="b" anchorCtr="0"/>
          <a:lstStyle>
            <a:lvl1pPr algn="r" eaLnBrk="1" latinLnBrk="0" hangingPunct="1">
              <a:defRPr kumimoji="0" sz="1200" smtClean="0">
                <a:solidFill>
                  <a:schemeClr val="tx2"/>
                </a:solidFill>
                <a:latin typeface="Tahoma"/>
                <a:ea typeface="ヒラギノ角ゴ ProN W3" pitchFamily="-108" charset="-128"/>
                <a:cs typeface="Tahoma"/>
                <a:sym typeface="Gill Sans" pitchFamily="-10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015753" y="7038979"/>
            <a:ext cx="3409404" cy="507256"/>
          </a:xfrm>
          <a:prstGeom prst="rect">
            <a:avLst/>
          </a:prstGeom>
        </p:spPr>
        <p:txBody>
          <a:bodyPr lIns="101592" tIns="50796" rIns="101592" bIns="50796" anchor="b" anchorCtr="0"/>
          <a:lstStyle>
            <a:lvl1pPr algn="l" eaLnBrk="1" latinLnBrk="0" hangingPunct="1">
              <a:tabLst>
                <a:tab pos="2088278" algn="l"/>
              </a:tabLst>
              <a:defRPr kumimoji="0" sz="1200" smtClean="0">
                <a:solidFill>
                  <a:schemeClr val="tx2"/>
                </a:solidFill>
                <a:latin typeface="Tahoma"/>
                <a:ea typeface="ヒラギノ角ゴ ProN W3" pitchFamily="-108" charset="-128"/>
                <a:cs typeface="Tahoma"/>
                <a:sym typeface="Gill Sans" pitchFamily="-10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62472" y="6900664"/>
            <a:ext cx="508496" cy="50725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600" smtClean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 pitchFamily="-108" charset="0"/>
              </a:defRPr>
            </a:lvl1pPr>
          </a:lstStyle>
          <a:p>
            <a:pPr>
              <a:defRPr/>
            </a:pPr>
            <a:fld id="{2A922CDD-43A4-B643-AA71-B6015BD055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TOSU_WHITE_200.pdf"/>
          <p:cNvPicPr>
            <a:picLocks noChangeAspect="1"/>
          </p:cNvPicPr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4283" y="1241"/>
            <a:ext cx="593157" cy="593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9" descr="pcvlogo-gray.bmp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1"/>
            <a:ext cx="648643" cy="64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760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marL="0" algn="l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effectLst/>
          <a:latin typeface="Tahoma"/>
          <a:ea typeface="ＭＳ Ｐゴシック" pitchFamily="34" charset="-128"/>
          <a:cs typeface="Tahom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5pPr>
      <a:lvl6pPr marL="357165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6pPr>
      <a:lvl7pPr marL="714329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7pPr>
      <a:lvl8pPr marL="1071494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8pPr>
      <a:lvl9pPr marL="1428659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9pPr>
    </p:titleStyle>
    <p:bodyStyle>
      <a:lvl1pPr marL="303838" indent="-303838" algn="l" rtl="0" eaLnBrk="1" fontAlgn="base" hangingPunct="1">
        <a:spcBef>
          <a:spcPts val="644"/>
        </a:spcBef>
        <a:spcAft>
          <a:spcPct val="0"/>
        </a:spcAft>
        <a:buClr>
          <a:schemeClr val="accent1"/>
        </a:buClr>
        <a:buSzPct val="85000"/>
        <a:buFont typeface="Wingdings 2" pitchFamily="34" charset="2"/>
        <a:buChar char=""/>
        <a:defRPr sz="3200" kern="1200">
          <a:solidFill>
            <a:schemeClr val="tx1"/>
          </a:solidFill>
          <a:latin typeface="Times New Roman"/>
          <a:ea typeface="ＭＳ Ｐゴシック" pitchFamily="34" charset="-128"/>
          <a:cs typeface="Times New Roman"/>
        </a:defRPr>
      </a:lvl1pPr>
      <a:lvl2pPr marL="608916" indent="-252992" algn="l" rtl="0" eaLnBrk="1" fontAlgn="base" hangingPunct="1">
        <a:spcBef>
          <a:spcPts val="410"/>
        </a:spcBef>
        <a:spcAft>
          <a:spcPct val="0"/>
        </a:spcAft>
        <a:buClr>
          <a:schemeClr val="accent2"/>
        </a:buClr>
        <a:buSzPct val="85000"/>
        <a:buFont typeface="Wingdings 2" pitchFamily="34" charset="2"/>
        <a:buChar char=""/>
        <a:defRPr sz="2800" kern="1200">
          <a:solidFill>
            <a:schemeClr val="tx1">
              <a:lumMod val="50000"/>
              <a:lumOff val="50000"/>
            </a:schemeClr>
          </a:solidFill>
          <a:latin typeface="Times New Roman"/>
          <a:ea typeface="ＭＳ Ｐゴシック" pitchFamily="34" charset="-128"/>
          <a:cs typeface="Times New Roman"/>
        </a:defRPr>
      </a:lvl2pPr>
      <a:lvl3pPr marL="913995" indent="-252992" algn="l" rtl="0" eaLnBrk="1" fontAlgn="base" hangingPunct="1">
        <a:spcBef>
          <a:spcPts val="410"/>
        </a:spcBef>
        <a:spcAft>
          <a:spcPct val="0"/>
        </a:spcAft>
        <a:buClr>
          <a:srgbClr val="E6B1AB"/>
        </a:buClr>
        <a:buSzPct val="85000"/>
        <a:buFont typeface="Wingdings 2" pitchFamily="34" charset="2"/>
        <a:buChar char=""/>
        <a:defRPr sz="2400" kern="1200">
          <a:solidFill>
            <a:schemeClr val="tx1">
              <a:lumMod val="50000"/>
              <a:lumOff val="50000"/>
            </a:schemeClr>
          </a:solidFill>
          <a:latin typeface="Times New Roman"/>
          <a:ea typeface="ＭＳ Ｐゴシック" pitchFamily="34" charset="-128"/>
          <a:cs typeface="Times New Roman"/>
        </a:defRPr>
      </a:lvl3pPr>
      <a:lvl4pPr marL="1219073" indent="-252992" algn="l" rtl="0" eaLnBrk="1" fontAlgn="base" hangingPunct="1">
        <a:spcBef>
          <a:spcPts val="410"/>
        </a:spcBef>
        <a:spcAft>
          <a:spcPct val="0"/>
        </a:spcAft>
        <a:buClr>
          <a:srgbClr val="A28E6A"/>
        </a:buClr>
        <a:buSzPct val="80000"/>
        <a:buFont typeface="Wingdings 2" pitchFamily="34" charset="2"/>
        <a:buChar char=""/>
        <a:defRPr sz="2400" kern="1200">
          <a:solidFill>
            <a:schemeClr val="tx1">
              <a:lumMod val="50000"/>
              <a:lumOff val="50000"/>
            </a:schemeClr>
          </a:solidFill>
          <a:latin typeface="Times New Roman"/>
          <a:ea typeface="ＭＳ Ｐゴシック" pitchFamily="34" charset="-128"/>
          <a:cs typeface="Times New Roman"/>
        </a:defRPr>
      </a:lvl4pPr>
      <a:lvl5pPr marL="1522910" indent="-252992" algn="l" rtl="0" eaLnBrk="1" fontAlgn="base" hangingPunct="1">
        <a:spcBef>
          <a:spcPts val="410"/>
        </a:spcBef>
        <a:spcAft>
          <a:spcPct val="0"/>
        </a:spcAft>
        <a:buClr>
          <a:srgbClr val="A28E6A"/>
        </a:buClr>
        <a:buChar char="o"/>
        <a:defRPr sz="2400" kern="1200">
          <a:solidFill>
            <a:schemeClr val="tx1">
              <a:lumMod val="50000"/>
              <a:lumOff val="50000"/>
            </a:schemeClr>
          </a:solidFill>
          <a:latin typeface="Times New Roman"/>
          <a:ea typeface="ＭＳ Ｐゴシック" pitchFamily="34" charset="-128"/>
          <a:cs typeface="Times New Roman"/>
        </a:defRPr>
      </a:lvl5pPr>
      <a:lvl6pPr marL="1828654" indent="-253980" algn="l" rtl="0" eaLnBrk="1" latinLnBrk="0" hangingPunct="1">
        <a:spcBef>
          <a:spcPts val="411"/>
        </a:spcBef>
        <a:buClr>
          <a:schemeClr val="accent3"/>
        </a:buClr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33430" indent="-253980" algn="l" rtl="0" eaLnBrk="1" latinLnBrk="0" hangingPunct="1">
        <a:spcBef>
          <a:spcPts val="411"/>
        </a:spcBef>
        <a:buClr>
          <a:schemeClr val="accent2"/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206" indent="-253980" algn="l" rtl="0" eaLnBrk="1" latinLnBrk="0" hangingPunct="1">
        <a:spcBef>
          <a:spcPts val="411"/>
        </a:spcBef>
        <a:buClr>
          <a:schemeClr val="accent1">
            <a:tint val="60000"/>
          </a:schemeClr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81" indent="-253980" algn="l" rtl="0" eaLnBrk="1" latinLnBrk="0" hangingPunct="1">
        <a:spcBef>
          <a:spcPts val="411"/>
        </a:spcBef>
        <a:buClr>
          <a:schemeClr val="accent2">
            <a:tint val="60000"/>
          </a:schemeClr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83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7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7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71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6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jpe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175" y="6017342"/>
            <a:ext cx="9180669" cy="619432"/>
          </a:xfrm>
        </p:spPr>
        <p:txBody>
          <a:bodyPr/>
          <a:lstStyle/>
          <a:p>
            <a:r>
              <a:rPr lang="en-US" dirty="0"/>
              <a:t>The Ohio State University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GPS-Denied Geo-Localization using Visual </a:t>
            </a:r>
            <a:r>
              <a:rPr lang="en-US" dirty="0" err="1"/>
              <a:t>Odometry</a:t>
            </a:r>
            <a:endParaRPr lang="en-US" dirty="0"/>
          </a:p>
        </p:txBody>
      </p:sp>
      <p:sp>
        <p:nvSpPr>
          <p:cNvPr id="7" name="Subtitle 1"/>
          <p:cNvSpPr txBox="1">
            <a:spLocks/>
          </p:cNvSpPr>
          <p:nvPr/>
        </p:nvSpPr>
        <p:spPr bwMode="auto">
          <a:xfrm>
            <a:off x="6833419" y="3944845"/>
            <a:ext cx="2767780" cy="115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2" tIns="50796" rIns="101592" bIns="50796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644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34" charset="2"/>
              <a:buNone/>
              <a:defRPr sz="2900" kern="1200">
                <a:solidFill>
                  <a:schemeClr val="tx2"/>
                </a:solidFill>
                <a:latin typeface="Times New Roman"/>
                <a:ea typeface="ＭＳ Ｐゴシック" pitchFamily="34" charset="-128"/>
                <a:cs typeface="Times New Roman"/>
              </a:defRPr>
            </a:lvl1pPr>
            <a:lvl2pPr marL="507960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34" charset="2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2pPr>
            <a:lvl3pPr marL="1015919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34" charset="2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3pPr>
            <a:lvl4pPr marL="1523879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34" charset="2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4pPr>
            <a:lvl5pPr marL="2031838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5pPr>
            <a:lvl6pPr marL="2539798" indent="0" algn="ctr" rtl="0" eaLnBrk="1" latinLnBrk="0" hangingPunct="1">
              <a:spcBef>
                <a:spcPts val="411"/>
              </a:spcBef>
              <a:buClr>
                <a:schemeClr val="accent3"/>
              </a:buClr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47757" indent="0" algn="ctr" rtl="0" eaLnBrk="1" latinLnBrk="0" hangingPunct="1">
              <a:spcBef>
                <a:spcPts val="411"/>
              </a:spcBef>
              <a:buClr>
                <a:schemeClr val="accent2"/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55717" indent="0" algn="ctr" rtl="0" eaLnBrk="1" latinLnBrk="0" hangingPunct="1">
              <a:spcBef>
                <a:spcPts val="411"/>
              </a:spcBef>
              <a:buClr>
                <a:schemeClr val="accent1">
                  <a:tint val="60000"/>
                </a:schemeClr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63677" indent="0" algn="ctr" rtl="0" eaLnBrk="1" latinLnBrk="0" hangingPunct="1">
              <a:spcBef>
                <a:spcPts val="411"/>
              </a:spcBef>
              <a:buClr>
                <a:schemeClr val="accent2">
                  <a:tint val="60000"/>
                </a:schemeClr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Alper Yilmaz</a:t>
            </a:r>
          </a:p>
          <a:p>
            <a:r>
              <a:rPr lang="en-US" sz="1800" dirty="0">
                <a:solidFill>
                  <a:schemeClr val="tx1"/>
                </a:solidFill>
              </a:rPr>
              <a:t>yilmaz.15@osu.eud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56157" y="3944845"/>
            <a:ext cx="29446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Chang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1984chang@gmail.com</a:t>
            </a:r>
          </a:p>
        </p:txBody>
      </p:sp>
      <p:sp>
        <p:nvSpPr>
          <p:cNvPr id="9" name="Subtitle 1"/>
          <p:cNvSpPr txBox="1">
            <a:spLocks/>
          </p:cNvSpPr>
          <p:nvPr/>
        </p:nvSpPr>
        <p:spPr bwMode="auto">
          <a:xfrm>
            <a:off x="472068" y="3944844"/>
            <a:ext cx="2767780" cy="115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2" tIns="50796" rIns="101592" bIns="50796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644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34" charset="2"/>
              <a:buNone/>
              <a:defRPr sz="2900" kern="1200">
                <a:solidFill>
                  <a:schemeClr val="tx2"/>
                </a:solidFill>
                <a:latin typeface="Times New Roman"/>
                <a:ea typeface="ＭＳ Ｐゴシック" pitchFamily="34" charset="-128"/>
                <a:cs typeface="Times New Roman"/>
              </a:defRPr>
            </a:lvl1pPr>
            <a:lvl2pPr marL="507960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34" charset="2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2pPr>
            <a:lvl3pPr marL="1015919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34" charset="2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3pPr>
            <a:lvl4pPr marL="1523879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34" charset="2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4pPr>
            <a:lvl5pPr marL="2031838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5pPr>
            <a:lvl6pPr marL="2539798" indent="0" algn="ctr" rtl="0" eaLnBrk="1" latinLnBrk="0" hangingPunct="1">
              <a:spcBef>
                <a:spcPts val="411"/>
              </a:spcBef>
              <a:buClr>
                <a:schemeClr val="accent3"/>
              </a:buClr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47757" indent="0" algn="ctr" rtl="0" eaLnBrk="1" latinLnBrk="0" hangingPunct="1">
              <a:spcBef>
                <a:spcPts val="411"/>
              </a:spcBef>
              <a:buClr>
                <a:schemeClr val="accent2"/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55717" indent="0" algn="ctr" rtl="0" eaLnBrk="1" latinLnBrk="0" hangingPunct="1">
              <a:spcBef>
                <a:spcPts val="411"/>
              </a:spcBef>
              <a:buClr>
                <a:schemeClr val="accent1">
                  <a:tint val="60000"/>
                </a:schemeClr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63677" indent="0" algn="ctr" rtl="0" eaLnBrk="1" latinLnBrk="0" hangingPunct="1">
              <a:spcBef>
                <a:spcPts val="411"/>
              </a:spcBef>
              <a:buClr>
                <a:schemeClr val="accent2">
                  <a:tint val="60000"/>
                </a:schemeClr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Ashish Gupta</a:t>
            </a:r>
          </a:p>
          <a:p>
            <a:r>
              <a:rPr lang="en-US" sz="1800" dirty="0">
                <a:solidFill>
                  <a:schemeClr val="tx1"/>
                </a:solidFill>
              </a:rPr>
              <a:t>gupta.637@osu.eud</a:t>
            </a:r>
          </a:p>
        </p:txBody>
      </p:sp>
    </p:spTree>
    <p:extLst>
      <p:ext uri="{BB962C8B-B14F-4D97-AF65-F5344CB8AC3E}">
        <p14:creationId xmlns:p14="http://schemas.microsoft.com/office/powerpoint/2010/main" val="88684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Information System (GIS)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7" y="2451581"/>
            <a:ext cx="4805904" cy="42332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38065" y="2609124"/>
            <a:ext cx="4077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GIS is continuously growing geo-information repository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5773" y="5730716"/>
            <a:ext cx="3954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Geo-info in separate layers that can be integrated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633" y="4046627"/>
            <a:ext cx="3954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layers provide complementary feature topology</a:t>
            </a:r>
          </a:p>
        </p:txBody>
      </p:sp>
    </p:spTree>
    <p:extLst>
      <p:ext uri="{BB962C8B-B14F-4D97-AF65-F5344CB8AC3E}">
        <p14:creationId xmlns:p14="http://schemas.microsoft.com/office/powerpoint/2010/main" val="396037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GIS Layers in Columbus, Ohio, United States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columbusfullst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99" y="1020719"/>
            <a:ext cx="4702991" cy="316129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7" name="Group 13"/>
          <p:cNvGrpSpPr/>
          <p:nvPr/>
        </p:nvGrpSpPr>
        <p:grpSpPr>
          <a:xfrm>
            <a:off x="263723" y="1768254"/>
            <a:ext cx="5370476" cy="5386038"/>
            <a:chOff x="263723" y="1980470"/>
            <a:chExt cx="5370476" cy="5386038"/>
          </a:xfrm>
        </p:grpSpPr>
        <p:pic>
          <p:nvPicPr>
            <p:cNvPr id="4" name="Picture 14" descr="columbusstackwaterway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723" y="2105684"/>
              <a:ext cx="2992738" cy="20116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5" name="Picture 15" descr="columbusstackamenetie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6302" y="3188732"/>
              <a:ext cx="2992738" cy="20116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7" name="Picture 17" descr="columbusstackbuilding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3294" y="3938011"/>
              <a:ext cx="2992738" cy="20116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6" name="Picture 16" descr="columbusstackroads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1461" y="5354828"/>
              <a:ext cx="2992738" cy="20116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9" name="TextBox 9"/>
            <p:cNvSpPr txBox="1"/>
            <p:nvPr/>
          </p:nvSpPr>
          <p:spPr>
            <a:xfrm>
              <a:off x="1768752" y="1980470"/>
              <a:ext cx="1631942" cy="4619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</a:rPr>
                <a:t>waterways</a:t>
              </a:r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2657248" y="3085774"/>
              <a:ext cx="151980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</a:rPr>
                <a:t>amenities</a:t>
              </a:r>
            </a:p>
          </p:txBody>
        </p:sp>
        <p:sp>
          <p:nvSpPr>
            <p:cNvPr id="12" name="TextBox 14"/>
            <p:cNvSpPr txBox="1"/>
            <p:nvPr/>
          </p:nvSpPr>
          <p:spPr>
            <a:xfrm>
              <a:off x="4512748" y="5592924"/>
              <a:ext cx="9920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</a:rPr>
                <a:t>roads</a:t>
              </a:r>
            </a:p>
          </p:txBody>
        </p:sp>
        <p:sp>
          <p:nvSpPr>
            <p:cNvPr id="13" name="TextBox 15"/>
            <p:cNvSpPr txBox="1"/>
            <p:nvPr/>
          </p:nvSpPr>
          <p:spPr>
            <a:xfrm>
              <a:off x="3382151" y="4190781"/>
              <a:ext cx="1461795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</a:rPr>
                <a:t>buildings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622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abstraction to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Graph</a:t>
            </a:r>
          </a:p>
          <a:p>
            <a:pPr lvl="1"/>
            <a:r>
              <a:rPr lang="en-US" dirty="0"/>
              <a:t>Data is noisy: registration, position</a:t>
            </a:r>
          </a:p>
          <a:p>
            <a:pPr lvl="1"/>
            <a:r>
              <a:rPr lang="en-US" dirty="0"/>
              <a:t>Missing data: connectivity, intersections</a:t>
            </a:r>
          </a:p>
          <a:p>
            <a:pPr lvl="1"/>
            <a:r>
              <a:rPr lang="en-US" dirty="0"/>
              <a:t>Automated map preprocessing and restoration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96" y="1608666"/>
            <a:ext cx="3454949" cy="2607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74" y="1247619"/>
            <a:ext cx="4191412" cy="314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Real-time Trajectory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93" y="974664"/>
            <a:ext cx="2143280" cy="2184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96" y="3378370"/>
            <a:ext cx="2070237" cy="2125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9126" y="5804196"/>
            <a:ext cx="403324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Encode trajectory in quantized polar coordinates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84" y="1420395"/>
            <a:ext cx="3633020" cy="20435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6077" y="3722499"/>
            <a:ext cx="440485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Visual </a:t>
            </a:r>
            <a:r>
              <a:rPr lang="en-US" sz="2400" dirty="0" err="1"/>
              <a:t>Odometry</a:t>
            </a:r>
            <a:r>
              <a:rPr lang="en-US" sz="2400" dirty="0"/>
              <a:t> is used to estimate trajectory in real-time</a:t>
            </a:r>
          </a:p>
        </p:txBody>
      </p:sp>
    </p:spTree>
    <p:extLst>
      <p:ext uri="{BB962C8B-B14F-4D97-AF65-F5344CB8AC3E}">
        <p14:creationId xmlns:p14="http://schemas.microsoft.com/office/powerpoint/2010/main" val="345948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Graph Traversal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61" y="1095666"/>
            <a:ext cx="4974000" cy="497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56883" y="6094149"/>
            <a:ext cx="485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Graph-edges (Road) descriptors along a trajectory</a:t>
            </a:r>
          </a:p>
        </p:txBody>
      </p:sp>
    </p:spTree>
    <p:extLst>
      <p:ext uri="{BB962C8B-B14F-4D97-AF65-F5344CB8AC3E}">
        <p14:creationId xmlns:p14="http://schemas.microsoft.com/office/powerpoint/2010/main" val="290071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55" y="710892"/>
            <a:ext cx="2930012" cy="2930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Feature Choice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384" y="961615"/>
            <a:ext cx="2739654" cy="24285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3184" y="3637934"/>
            <a:ext cx="36644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 DC county map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3058" y="3637935"/>
            <a:ext cx="49800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road orientation changes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052" y="4159104"/>
            <a:ext cx="2431846" cy="2431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541" y="4259099"/>
            <a:ext cx="3549446" cy="22349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0968" y="6669831"/>
            <a:ext cx="366440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Karlsruhe, Germany map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00842" y="6669832"/>
            <a:ext cx="498003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road orientation changes</a:t>
            </a:r>
          </a:p>
        </p:txBody>
      </p:sp>
    </p:spTree>
    <p:extLst>
      <p:ext uri="{BB962C8B-B14F-4D97-AF65-F5344CB8AC3E}">
        <p14:creationId xmlns:p14="http://schemas.microsoft.com/office/powerpoint/2010/main" val="142868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752" y="193129"/>
            <a:ext cx="8826748" cy="1191795"/>
          </a:xfrm>
        </p:spPr>
        <p:txBody>
          <a:bodyPr/>
          <a:lstStyle/>
          <a:p>
            <a:r>
              <a:rPr lang="en-US" dirty="0"/>
              <a:t>Localization: Search for matching Trajectory &amp; Graph Traversal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955" y="2155244"/>
            <a:ext cx="2716334" cy="2786523"/>
          </a:xfrm>
          <a:prstGeom prst="rect">
            <a:avLst/>
          </a:prstGeom>
        </p:spPr>
      </p:pic>
      <p:pic>
        <p:nvPicPr>
          <p:cNvPr id="5" name="Content Placeholder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87" y="2782015"/>
            <a:ext cx="2840175" cy="2154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85" y="5120706"/>
            <a:ext cx="2839049" cy="1494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33" y="5120706"/>
            <a:ext cx="3017433" cy="16973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5730" y="1570468"/>
            <a:ext cx="3723396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Platform Trajectory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33768" y="1570469"/>
            <a:ext cx="3810000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Graph Traversal</a:t>
            </a:r>
          </a:p>
        </p:txBody>
      </p:sp>
    </p:spTree>
    <p:extLst>
      <p:ext uri="{BB962C8B-B14F-4D97-AF65-F5344CB8AC3E}">
        <p14:creationId xmlns:p14="http://schemas.microsoft.com/office/powerpoint/2010/main" val="171504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394155" y="2330244"/>
            <a:ext cx="5363498" cy="229583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Visual </a:t>
            </a:r>
            <a:r>
              <a:rPr lang="en-US" dirty="0" err="1"/>
              <a:t>Odometry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Graph Search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3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015752" y="228600"/>
            <a:ext cx="8826748" cy="1191795"/>
          </a:xfrm>
        </p:spPr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Odometry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Flowchart: Data 7"/>
          <p:cNvSpPr/>
          <p:nvPr/>
        </p:nvSpPr>
        <p:spPr>
          <a:xfrm>
            <a:off x="4654733" y="2502095"/>
            <a:ext cx="2987814" cy="640080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IMU and Camera Calibration</a:t>
            </a:r>
          </a:p>
        </p:txBody>
      </p:sp>
      <p:sp>
        <p:nvSpPr>
          <p:cNvPr id="6" name="Flowchart: Data 8"/>
          <p:cNvSpPr/>
          <p:nvPr/>
        </p:nvSpPr>
        <p:spPr>
          <a:xfrm>
            <a:off x="4646252" y="4047514"/>
            <a:ext cx="3004776" cy="640080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Noise and Filter Parameters</a:t>
            </a:r>
          </a:p>
        </p:txBody>
      </p:sp>
      <p:sp>
        <p:nvSpPr>
          <p:cNvPr id="3" name="Flowchart: Multidocument 9"/>
          <p:cNvSpPr/>
          <p:nvPr/>
        </p:nvSpPr>
        <p:spPr>
          <a:xfrm>
            <a:off x="2751064" y="1345312"/>
            <a:ext cx="1903669" cy="917982"/>
          </a:xfrm>
          <a:prstGeom prst="flowChartMulti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IMU data</a:t>
            </a:r>
          </a:p>
        </p:txBody>
      </p:sp>
      <p:sp>
        <p:nvSpPr>
          <p:cNvPr id="8" name="Flowchart: Multidocument 10"/>
          <p:cNvSpPr/>
          <p:nvPr/>
        </p:nvSpPr>
        <p:spPr>
          <a:xfrm>
            <a:off x="6857998" y="1339295"/>
            <a:ext cx="2354277" cy="921267"/>
          </a:xfrm>
          <a:prstGeom prst="flowChartMulti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Camera frames</a:t>
            </a:r>
          </a:p>
        </p:txBody>
      </p:sp>
      <p:sp>
        <p:nvSpPr>
          <p:cNvPr id="9" name="Flowchart: Process 11"/>
          <p:cNvSpPr/>
          <p:nvPr/>
        </p:nvSpPr>
        <p:spPr>
          <a:xfrm>
            <a:off x="3404522" y="3260522"/>
            <a:ext cx="2042659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Data Synchronization</a:t>
            </a:r>
          </a:p>
        </p:txBody>
      </p:sp>
      <p:sp>
        <p:nvSpPr>
          <p:cNvPr id="10" name="Flowchart: Process 12"/>
          <p:cNvSpPr/>
          <p:nvPr/>
        </p:nvSpPr>
        <p:spPr>
          <a:xfrm>
            <a:off x="6901438" y="3260522"/>
            <a:ext cx="1938528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Feature tracking</a:t>
            </a:r>
          </a:p>
        </p:txBody>
      </p:sp>
      <p:sp>
        <p:nvSpPr>
          <p:cNvPr id="11" name="Flowchart: Process 13"/>
          <p:cNvSpPr/>
          <p:nvPr/>
        </p:nvSpPr>
        <p:spPr>
          <a:xfrm>
            <a:off x="6901438" y="4987643"/>
            <a:ext cx="1938528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Triangulation</a:t>
            </a:r>
          </a:p>
        </p:txBody>
      </p:sp>
      <p:sp>
        <p:nvSpPr>
          <p:cNvPr id="12" name="Flowchart: Process 14"/>
          <p:cNvSpPr/>
          <p:nvPr/>
        </p:nvSpPr>
        <p:spPr>
          <a:xfrm>
            <a:off x="3109975" y="4987643"/>
            <a:ext cx="2631754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State and covariance propagation</a:t>
            </a:r>
          </a:p>
        </p:txBody>
      </p:sp>
      <p:sp>
        <p:nvSpPr>
          <p:cNvPr id="13" name="Flowchart: Process 16"/>
          <p:cNvSpPr/>
          <p:nvPr/>
        </p:nvSpPr>
        <p:spPr>
          <a:xfrm>
            <a:off x="3109975" y="5862556"/>
            <a:ext cx="2631754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Kalman</a:t>
            </a:r>
            <a:r>
              <a:rPr lang="en-US" sz="2000" dirty="0">
                <a:solidFill>
                  <a:schemeClr val="tx1"/>
                </a:solidFill>
              </a:rPr>
              <a:t> filter</a:t>
            </a:r>
          </a:p>
        </p:txBody>
      </p:sp>
      <p:sp>
        <p:nvSpPr>
          <p:cNvPr id="14" name="Flowchart: Process 17"/>
          <p:cNvSpPr/>
          <p:nvPr/>
        </p:nvSpPr>
        <p:spPr>
          <a:xfrm>
            <a:off x="3109975" y="6737468"/>
            <a:ext cx="2631754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Camera pose</a:t>
            </a:r>
          </a:p>
        </p:txBody>
      </p:sp>
      <p:sp>
        <p:nvSpPr>
          <p:cNvPr id="17" name="Flowchart: Data 18"/>
          <p:cNvSpPr/>
          <p:nvPr/>
        </p:nvSpPr>
        <p:spPr>
          <a:xfrm>
            <a:off x="457183" y="4047514"/>
            <a:ext cx="3004776" cy="640080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Initial State</a:t>
            </a:r>
          </a:p>
        </p:txBody>
      </p:sp>
      <p:cxnSp>
        <p:nvCxnSpPr>
          <p:cNvPr id="19" name="Elbow Connector 19"/>
          <p:cNvCxnSpPr>
            <a:stCxn id="8" idx="2"/>
            <a:endCxn id="9" idx="0"/>
          </p:cNvCxnSpPr>
          <p:nvPr/>
        </p:nvCxnSpPr>
        <p:spPr>
          <a:xfrm rot="5400000">
            <a:off x="5631216" y="1020310"/>
            <a:ext cx="1034849" cy="3445575"/>
          </a:xfrm>
          <a:prstGeom prst="bentConnector3">
            <a:avLst>
              <a:gd name="adj1" fmla="val 18054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0"/>
          <p:cNvCxnSpPr>
            <a:stCxn id="3" idx="2"/>
            <a:endCxn id="9" idx="0"/>
          </p:cNvCxnSpPr>
          <p:nvPr/>
        </p:nvCxnSpPr>
        <p:spPr>
          <a:xfrm>
            <a:off x="3570523" y="2228530"/>
            <a:ext cx="855329" cy="1031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1"/>
          <p:cNvCxnSpPr>
            <a:stCxn id="8" idx="2"/>
            <a:endCxn id="10" idx="0"/>
          </p:cNvCxnSpPr>
          <p:nvPr/>
        </p:nvCxnSpPr>
        <p:spPr>
          <a:xfrm flipH="1">
            <a:off x="7870702" y="2225673"/>
            <a:ext cx="725" cy="1034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3"/>
          <p:cNvCxnSpPr>
            <a:stCxn id="9" idx="2"/>
            <a:endCxn id="12" idx="0"/>
          </p:cNvCxnSpPr>
          <p:nvPr/>
        </p:nvCxnSpPr>
        <p:spPr>
          <a:xfrm>
            <a:off x="4425852" y="3900602"/>
            <a:ext cx="0" cy="108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5"/>
          <p:cNvCxnSpPr>
            <a:stCxn id="12" idx="2"/>
            <a:endCxn id="13" idx="0"/>
          </p:cNvCxnSpPr>
          <p:nvPr/>
        </p:nvCxnSpPr>
        <p:spPr>
          <a:xfrm>
            <a:off x="4425852" y="5627723"/>
            <a:ext cx="0" cy="234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27"/>
          <p:cNvCxnSpPr>
            <a:stCxn id="13" idx="2"/>
            <a:endCxn id="14" idx="0"/>
          </p:cNvCxnSpPr>
          <p:nvPr/>
        </p:nvCxnSpPr>
        <p:spPr>
          <a:xfrm>
            <a:off x="4425852" y="6502636"/>
            <a:ext cx="0" cy="234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9"/>
          <p:cNvCxnSpPr>
            <a:stCxn id="10" idx="2"/>
            <a:endCxn id="11" idx="0"/>
          </p:cNvCxnSpPr>
          <p:nvPr/>
        </p:nvCxnSpPr>
        <p:spPr>
          <a:xfrm>
            <a:off x="7870702" y="3900602"/>
            <a:ext cx="0" cy="108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31"/>
          <p:cNvCxnSpPr>
            <a:stCxn id="11" idx="2"/>
            <a:endCxn id="13" idx="3"/>
          </p:cNvCxnSpPr>
          <p:nvPr/>
        </p:nvCxnSpPr>
        <p:spPr>
          <a:xfrm rot="5400000">
            <a:off x="6528780" y="4840673"/>
            <a:ext cx="554873" cy="21289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3"/>
          <p:cNvCxnSpPr>
            <a:stCxn id="12" idx="3"/>
            <a:endCxn id="11" idx="1"/>
          </p:cNvCxnSpPr>
          <p:nvPr/>
        </p:nvCxnSpPr>
        <p:spPr>
          <a:xfrm>
            <a:off x="5741729" y="5307683"/>
            <a:ext cx="11597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36"/>
          <p:cNvCxnSpPr>
            <a:stCxn id="17" idx="4"/>
            <a:endCxn id="12" idx="1"/>
          </p:cNvCxnSpPr>
          <p:nvPr/>
        </p:nvCxnSpPr>
        <p:spPr>
          <a:xfrm rot="16200000" flipH="1">
            <a:off x="2224729" y="4422436"/>
            <a:ext cx="620089" cy="11504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37"/>
          <p:cNvCxnSpPr>
            <a:stCxn id="6" idx="3"/>
            <a:endCxn id="12" idx="0"/>
          </p:cNvCxnSpPr>
          <p:nvPr/>
        </p:nvCxnSpPr>
        <p:spPr>
          <a:xfrm flipH="1">
            <a:off x="4425852" y="4687594"/>
            <a:ext cx="1422310" cy="300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39"/>
          <p:cNvCxnSpPr>
            <a:stCxn id="6" idx="4"/>
            <a:endCxn id="11" idx="0"/>
          </p:cNvCxnSpPr>
          <p:nvPr/>
        </p:nvCxnSpPr>
        <p:spPr>
          <a:xfrm>
            <a:off x="6148640" y="4687594"/>
            <a:ext cx="1722062" cy="300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42"/>
          <p:cNvCxnSpPr>
            <a:stCxn id="2" idx="3"/>
            <a:endCxn id="9" idx="3"/>
          </p:cNvCxnSpPr>
          <p:nvPr/>
        </p:nvCxnSpPr>
        <p:spPr>
          <a:xfrm flipH="1">
            <a:off x="5447181" y="3142175"/>
            <a:ext cx="402678" cy="438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43"/>
          <p:cNvCxnSpPr>
            <a:stCxn id="2" idx="4"/>
            <a:endCxn id="10" idx="1"/>
          </p:cNvCxnSpPr>
          <p:nvPr/>
        </p:nvCxnSpPr>
        <p:spPr>
          <a:xfrm>
            <a:off x="6148640" y="3142175"/>
            <a:ext cx="752798" cy="438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45"/>
          <p:cNvCxnSpPr>
            <a:stCxn id="9" idx="1"/>
            <a:endCxn id="17" idx="1"/>
          </p:cNvCxnSpPr>
          <p:nvPr/>
        </p:nvCxnSpPr>
        <p:spPr>
          <a:xfrm rot="10800000" flipV="1">
            <a:off x="1959572" y="3580562"/>
            <a:ext cx="1444951" cy="46695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18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platform camera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9DCD6A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253" y="2504964"/>
            <a:ext cx="9479794" cy="28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1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GPS-denied Geo-Localization</a:t>
            </a:r>
          </a:p>
          <a:p>
            <a:r>
              <a:rPr lang="en-US" dirty="0"/>
              <a:t>Current approach and Issues</a:t>
            </a:r>
          </a:p>
          <a:p>
            <a:r>
              <a:rPr lang="en-US" dirty="0"/>
              <a:t>Our Approach</a:t>
            </a:r>
          </a:p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Visual </a:t>
            </a:r>
            <a:r>
              <a:rPr lang="en-US" dirty="0" err="1"/>
              <a:t>Odometry</a:t>
            </a:r>
            <a:endParaRPr lang="en-US" dirty="0"/>
          </a:p>
          <a:p>
            <a:pPr lvl="1"/>
            <a:r>
              <a:rPr lang="en-US" dirty="0"/>
              <a:t>Graph Search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Discussion &amp;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6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Sift based correspondences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D984B9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376" b="12475"/>
          <a:stretch/>
        </p:blipFill>
        <p:spPr>
          <a:xfrm>
            <a:off x="1857664" y="1863436"/>
            <a:ext cx="6752936" cy="43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Inlier Outlier 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C54AC08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554" b="30815"/>
          <a:stretch/>
        </p:blipFill>
        <p:spPr>
          <a:xfrm>
            <a:off x="551625" y="2452255"/>
            <a:ext cx="9082495" cy="305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5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3D trajectory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t="7879" r="9232"/>
          <a:stretch/>
        </p:blipFill>
        <p:spPr>
          <a:xfrm>
            <a:off x="1319158" y="1344493"/>
            <a:ext cx="7183020" cy="2901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t="5353" r="8650"/>
          <a:stretch/>
        </p:blipFill>
        <p:spPr>
          <a:xfrm>
            <a:off x="1320801" y="4427171"/>
            <a:ext cx="7233919" cy="298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53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Recovered 3D Trajectory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F3C7E8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8737" y="1420395"/>
            <a:ext cx="8760284" cy="525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graph search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32" y="1212018"/>
            <a:ext cx="7630737" cy="219236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07" y="4229535"/>
            <a:ext cx="6294833" cy="27949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7391" y="3540369"/>
            <a:ext cx="7465255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Comparing Trajectory &amp; Traversal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7391" y="7061982"/>
            <a:ext cx="758997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Spawning &amp; Pruning matching traversals</a:t>
            </a:r>
          </a:p>
        </p:txBody>
      </p:sp>
    </p:spTree>
    <p:extLst>
      <p:ext uri="{BB962C8B-B14F-4D97-AF65-F5344CB8AC3E}">
        <p14:creationId xmlns:p14="http://schemas.microsoft.com/office/powerpoint/2010/main" val="1116029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89" y="294869"/>
            <a:ext cx="8614514" cy="1086917"/>
          </a:xfrm>
        </p:spPr>
        <p:txBody>
          <a:bodyPr/>
          <a:lstStyle/>
          <a:p>
            <a:r>
              <a:rPr lang="en-US" dirty="0"/>
              <a:t>Key idea: Progressive Localization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600" y="1803301"/>
            <a:ext cx="2424137" cy="36362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7912" y="6945302"/>
            <a:ext cx="413055" cy="462617"/>
          </a:xfrm>
        </p:spPr>
        <p:txBody>
          <a:bodyPr/>
          <a:lstStyle/>
          <a:p>
            <a:fld id="{ACB6E9D0-F88B-4B4B-BC05-E0260534659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2" y="1800664"/>
            <a:ext cx="2425896" cy="3638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08" y="1800664"/>
            <a:ext cx="2425896" cy="3638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04" y="1800664"/>
            <a:ext cx="2425896" cy="3638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8585" y="5767754"/>
            <a:ext cx="9308123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Our probabilistic framework is designed to be robust to errors in both estimated trajectory and available map as we progressively find the actual traversal in map and thereby the Geolocation.</a:t>
            </a:r>
          </a:p>
        </p:txBody>
      </p:sp>
    </p:spTree>
    <p:extLst>
      <p:ext uri="{BB962C8B-B14F-4D97-AF65-F5344CB8AC3E}">
        <p14:creationId xmlns:p14="http://schemas.microsoft.com/office/powerpoint/2010/main" val="3519584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Progressive Positioning and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016000" y="1608666"/>
            <a:ext cx="8636000" cy="5080000"/>
          </a:xfrm>
        </p:spPr>
        <p:txBody>
          <a:bodyPr/>
          <a:lstStyle/>
          <a:p>
            <a:r>
              <a:rPr lang="en-US" dirty="0"/>
              <a:t>County map Columbus, Ohio</a:t>
            </a:r>
          </a:p>
          <a:p>
            <a:r>
              <a:rPr lang="en-US" dirty="0"/>
              <a:t>Modeled with 50K nodes and 65K edges</a:t>
            </a:r>
          </a:p>
          <a:p>
            <a:r>
              <a:rPr lang="en-US" dirty="0"/>
              <a:t>Combination of urban and suburban roads.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3F8C-85A2-4C0C-8EAA-36D7B9AF607E}" type="slidenum">
              <a:rPr lang="en-US" smtClean="0"/>
              <a:t>26</a:t>
            </a:fld>
            <a:endParaRPr lang="en-US"/>
          </a:p>
        </p:txBody>
      </p:sp>
      <p:pic>
        <p:nvPicPr>
          <p:cNvPr id="5" name="columbusoh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1016000" y="3449496"/>
            <a:ext cx="8380001" cy="386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423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Trajectory Localization, Washington DC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016000" y="1608666"/>
            <a:ext cx="8636000" cy="5080000"/>
          </a:xfrm>
        </p:spPr>
        <p:txBody>
          <a:bodyPr/>
          <a:lstStyle/>
          <a:p>
            <a:r>
              <a:rPr lang="en-US" dirty="0"/>
              <a:t>Washington DC</a:t>
            </a:r>
            <a:endParaRPr lang="en-US"/>
          </a:p>
          <a:p>
            <a:r>
              <a:rPr lang="en-US"/>
              <a:t>Graph with </a:t>
            </a:r>
            <a:r>
              <a:rPr lang="en-US" dirty="0"/>
              <a:t>14K nodes and 20K edges</a:t>
            </a:r>
          </a:p>
          <a:p>
            <a:r>
              <a:rPr lang="en-US" dirty="0"/>
              <a:t>Roads are mostly regular lattice structured urban.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washingtondc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699116" y="3336333"/>
            <a:ext cx="8952884" cy="407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943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Localization, Large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16000" y="1608666"/>
            <a:ext cx="8636000" cy="5080000"/>
          </a:xfrm>
        </p:spPr>
        <p:txBody>
          <a:bodyPr/>
          <a:lstStyle/>
          <a:p>
            <a:r>
              <a:rPr lang="en-US" dirty="0"/>
              <a:t>Map of Montpellier area, France</a:t>
            </a:r>
          </a:p>
          <a:p>
            <a:r>
              <a:rPr lang="en-US" dirty="0"/>
              <a:t>Graph with 104K nodes and 137K edges</a:t>
            </a:r>
          </a:p>
          <a:p>
            <a:r>
              <a:rPr lang="en-US" dirty="0"/>
              <a:t>Urban and rural roads with fibrous 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3F8C-85A2-4C0C-8EAA-36D7B9AF607E}" type="slidenum">
              <a:rPr lang="en-US" smtClean="0"/>
              <a:t>28</a:t>
            </a:fld>
            <a:endParaRPr lang="en-US"/>
          </a:p>
        </p:txBody>
      </p:sp>
      <p:pic>
        <p:nvPicPr>
          <p:cNvPr id="4" name="montpellier1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5126" y="3431837"/>
            <a:ext cx="8747991" cy="397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Integrate GIS layers</a:t>
            </a:r>
          </a:p>
          <a:p>
            <a:pPr lvl="1"/>
            <a:r>
              <a:rPr lang="en-US" dirty="0"/>
              <a:t>Combine buildings, vegetation, terrain GIS layers with transportation layer for navigation.</a:t>
            </a:r>
          </a:p>
          <a:p>
            <a:r>
              <a:rPr lang="en-US" dirty="0"/>
              <a:t>Create “transportation network” for rural areas using non-transportation layers of GIS, by estimating navigable paths</a:t>
            </a:r>
          </a:p>
          <a:p>
            <a:r>
              <a:rPr lang="en-US" dirty="0"/>
              <a:t>Extend and improve Indoor Positioning System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7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available Localization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 l="14375" t="30000" r="22500" b="3333"/>
          <a:stretch>
            <a:fillRect/>
          </a:stretch>
        </p:blipFill>
        <p:spPr bwMode="auto">
          <a:xfrm>
            <a:off x="1969319" y="1524000"/>
            <a:ext cx="6501172" cy="386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81548" y="5687961"/>
            <a:ext cx="8008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Triangulation using multiple satellites</a:t>
            </a:r>
          </a:p>
        </p:txBody>
      </p:sp>
    </p:spTree>
    <p:extLst>
      <p:ext uri="{BB962C8B-B14F-4D97-AF65-F5344CB8AC3E}">
        <p14:creationId xmlns:p14="http://schemas.microsoft.com/office/powerpoint/2010/main" val="929302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4100" y="3778045"/>
            <a:ext cx="5306390" cy="1191795"/>
          </a:xfrm>
        </p:spPr>
        <p:txBody>
          <a:bodyPr/>
          <a:lstStyle/>
          <a:p>
            <a:r>
              <a:rPr lang="en-US" dirty="0"/>
              <a:t>Questions…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84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Indoor Navigation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016000" y="1608666"/>
            <a:ext cx="8636000" cy="5080000"/>
          </a:xfrm>
        </p:spPr>
        <p:txBody>
          <a:bodyPr/>
          <a:lstStyle/>
          <a:p>
            <a:r>
              <a:rPr lang="en-US" dirty="0"/>
              <a:t>Indoor modeled using trafficable routes</a:t>
            </a:r>
          </a:p>
          <a:p>
            <a:pPr lvl="1"/>
            <a:r>
              <a:rPr lang="en-US" dirty="0"/>
              <a:t>Architectural elements, furniture, utility objects create different traffic routes.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11070" r="2118" b="11085"/>
          <a:stretch/>
        </p:blipFill>
        <p:spPr bwMode="auto">
          <a:xfrm>
            <a:off x="877207" y="3181536"/>
            <a:ext cx="8697375" cy="411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5910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Indoor Navigation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016000" y="1608666"/>
            <a:ext cx="8636000" cy="5080000"/>
          </a:xfrm>
        </p:spPr>
        <p:txBody>
          <a:bodyPr/>
          <a:lstStyle/>
          <a:p>
            <a:r>
              <a:rPr lang="en-US" dirty="0"/>
              <a:t>Smith Lab 2</a:t>
            </a:r>
            <a:r>
              <a:rPr lang="en-US" baseline="30000" dirty="0"/>
              <a:t>nd</a:t>
            </a:r>
            <a:r>
              <a:rPr lang="en-US" dirty="0"/>
              <a:t> floor, OSU </a:t>
            </a:r>
          </a:p>
          <a:p>
            <a:r>
              <a:rPr lang="en-US" dirty="0"/>
              <a:t>Modeled using 600 nodes and 350 edges</a:t>
            </a:r>
          </a:p>
          <a:p>
            <a:r>
              <a:rPr lang="en-US" dirty="0"/>
              <a:t>Routes shapes are related to room organization, and location of obstacles and other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3F8C-85A2-4C0C-8EAA-36D7B9AF607E}" type="slidenum">
              <a:rPr lang="en-US" smtClean="0"/>
              <a:t>32</a:t>
            </a:fld>
            <a:endParaRPr lang="en-US"/>
          </a:p>
        </p:txBody>
      </p:sp>
      <p:pic>
        <p:nvPicPr>
          <p:cNvPr id="4" name="osuSmithLabFloor02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3787042"/>
            <a:ext cx="8181109" cy="37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9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 l="14375" t="30000" r="22500" b="3333"/>
          <a:stretch>
            <a:fillRect/>
          </a:stretch>
        </p:blipFill>
        <p:spPr bwMode="auto">
          <a:xfrm>
            <a:off x="1485899" y="1046049"/>
            <a:ext cx="7696200" cy="457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GPS-denied or degraded localization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364867143"/>
              </p:ext>
            </p:extLst>
          </p:nvPr>
        </p:nvGraphicFramePr>
        <p:xfrm>
          <a:off x="2328047" y="3035698"/>
          <a:ext cx="6011905" cy="375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765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752" y="228601"/>
            <a:ext cx="8826748" cy="982362"/>
          </a:xfrm>
        </p:spPr>
        <p:txBody>
          <a:bodyPr/>
          <a:lstStyle/>
          <a:p>
            <a:r>
              <a:rPr lang="en-US" dirty="0"/>
              <a:t>GPS-denied: current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85" y="1423499"/>
            <a:ext cx="6653637" cy="3459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1804" y="5161404"/>
            <a:ext cx="8066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Recognize geo-tagged landmarks in an image to infer geo-location of query image from a database of geo-tagged landmark images.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847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93" y="1070786"/>
            <a:ext cx="6302878" cy="3277497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tile tx="0" ty="0" sx="100000" sy="100000" flip="none" algn="tl"/>
          </a:blip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15752" y="228601"/>
            <a:ext cx="8826748" cy="982362"/>
          </a:xfrm>
        </p:spPr>
        <p:txBody>
          <a:bodyPr/>
          <a:lstStyle/>
          <a:p>
            <a:r>
              <a:rPr lang="en-US" dirty="0"/>
              <a:t>Issues with geo-tagged retrieval</a:t>
            </a: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62472" y="6900664"/>
            <a:ext cx="508496" cy="50725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defPPr>
              <a:defRPr lang="en-US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6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 pitchFamily="-108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fld id="{ACB6E9D0-F88B-4B4B-BC05-E02605346599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1" name="Diagram 10"/>
          <p:cNvGraphicFramePr/>
          <p:nvPr>
            <p:extLst/>
          </p:nvPr>
        </p:nvGraphicFramePr>
        <p:xfrm>
          <a:off x="2011379" y="3197930"/>
          <a:ext cx="6011905" cy="375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4302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underlying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12" y="3756084"/>
            <a:ext cx="3579863" cy="1529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26" y="3662966"/>
            <a:ext cx="3961490" cy="1716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6085" y="1972867"/>
            <a:ext cx="5921357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Real-time Geo-Localization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318" y="5472753"/>
            <a:ext cx="4416850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Local, Dynamic, Position Estimation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46763" y="5472753"/>
            <a:ext cx="4068835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Global, Static, Location Information</a:t>
            </a:r>
          </a:p>
        </p:txBody>
      </p:sp>
      <p:cxnSp>
        <p:nvCxnSpPr>
          <p:cNvPr id="10" name="Straight Arrow Connector 9"/>
          <p:cNvCxnSpPr>
            <a:stCxn id="5" idx="0"/>
            <a:endCxn id="12" idx="2"/>
          </p:cNvCxnSpPr>
          <p:nvPr/>
        </p:nvCxnSpPr>
        <p:spPr>
          <a:xfrm flipV="1">
            <a:off x="2996744" y="3286718"/>
            <a:ext cx="2285808" cy="4693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0"/>
            <a:endCxn id="12" idx="6"/>
          </p:cNvCxnSpPr>
          <p:nvPr/>
        </p:nvCxnSpPr>
        <p:spPr>
          <a:xfrm flipH="1" flipV="1">
            <a:off x="5810975" y="3286718"/>
            <a:ext cx="1850296" cy="376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lowchart: Connector 11"/>
          <p:cNvSpPr/>
          <p:nvPr/>
        </p:nvSpPr>
        <p:spPr>
          <a:xfrm>
            <a:off x="5282552" y="3038453"/>
            <a:ext cx="528423" cy="496529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17" name="Straight Arrow Connector 16"/>
          <p:cNvCxnSpPr>
            <a:stCxn id="12" idx="0"/>
            <a:endCxn id="7" idx="2"/>
          </p:cNvCxnSpPr>
          <p:nvPr/>
        </p:nvCxnSpPr>
        <p:spPr>
          <a:xfrm flipV="1">
            <a:off x="5546764" y="2557642"/>
            <a:ext cx="0" cy="4808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83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alternate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07357897"/>
              </p:ext>
            </p:extLst>
          </p:nvPr>
        </p:nvGraphicFramePr>
        <p:xfrm>
          <a:off x="1069969" y="1001031"/>
          <a:ext cx="8127043" cy="3222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591783" y="4078131"/>
            <a:ext cx="6754464" cy="3271074"/>
            <a:chOff x="531079" y="3851359"/>
            <a:chExt cx="6754464" cy="3271074"/>
          </a:xfrm>
        </p:grpSpPr>
        <p:grpSp>
          <p:nvGrpSpPr>
            <p:cNvPr id="7" name="Group 6"/>
            <p:cNvGrpSpPr/>
            <p:nvPr/>
          </p:nvGrpSpPr>
          <p:grpSpPr>
            <a:xfrm>
              <a:off x="531079" y="3851359"/>
              <a:ext cx="3378597" cy="3271074"/>
              <a:chOff x="23797" y="-3115578"/>
              <a:chExt cx="1746322" cy="464541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23797" y="-3115578"/>
                <a:ext cx="1746322" cy="4645419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8571" y="700842"/>
                <a:ext cx="1516774" cy="7355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510" tIns="16510" rIns="16510" bIns="16510" numCol="1" spcCol="1270" anchor="ctr" anchorCtr="0">
                <a:noAutofit/>
              </a:bodyPr>
              <a:lstStyle/>
              <a:p>
                <a:pPr lvl="0" algn="ctr" defTabSz="11557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dirty="0"/>
                  <a:t>Geographic Information System</a:t>
                </a:r>
                <a:endParaRPr lang="en-US" sz="2600" kern="1200" dirty="0"/>
              </a:p>
            </p:txBody>
          </p:sp>
        </p:grpSp>
        <p:pic>
          <p:nvPicPr>
            <p:cNvPr id="1026" name="Picture 2" descr="C:\Users\Ashish\Dropbox\OSU\NGA2015\Presentation\gislayers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395" y="4142444"/>
              <a:ext cx="2089965" cy="21682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4028303" y="3851359"/>
              <a:ext cx="3257240" cy="3271073"/>
              <a:chOff x="-18794" y="-3115579"/>
              <a:chExt cx="1559366" cy="4645422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-18794" y="-3115579"/>
                <a:ext cx="1559366" cy="4645422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Rounded Rectangle 4"/>
              <p:cNvSpPr/>
              <p:nvPr/>
            </p:nvSpPr>
            <p:spPr>
              <a:xfrm>
                <a:off x="2502" y="648901"/>
                <a:ext cx="1516774" cy="7355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510" tIns="16510" rIns="16510" bIns="16510" numCol="1" spcCol="1270" anchor="ctr" anchorCtr="0">
                <a:noAutofit/>
              </a:bodyPr>
              <a:lstStyle/>
              <a:p>
                <a:pPr lvl="0" algn="ctr" defTabSz="11557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dirty="0"/>
                  <a:t>Visual </a:t>
                </a:r>
                <a:r>
                  <a:rPr lang="en-US" sz="2600" dirty="0" err="1"/>
                  <a:t>Odometry</a:t>
                </a:r>
                <a:endParaRPr lang="en-US" sz="2600" kern="1200" dirty="0"/>
              </a:p>
            </p:txBody>
          </p:sp>
        </p:grp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32" y="4718617"/>
            <a:ext cx="2518601" cy="141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9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284" y="396652"/>
            <a:ext cx="8060148" cy="957649"/>
          </a:xfrm>
        </p:spPr>
        <p:txBody>
          <a:bodyPr/>
          <a:lstStyle/>
          <a:p>
            <a:r>
              <a:rPr lang="en-US" dirty="0"/>
              <a:t>Our Design 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97280" y="1166477"/>
            <a:ext cx="8554720" cy="50921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Resource efficient processing</a:t>
            </a:r>
          </a:p>
          <a:p>
            <a:pPr lvl="1"/>
            <a:r>
              <a:rPr lang="en-US" dirty="0"/>
              <a:t>Mobile platforms</a:t>
            </a:r>
          </a:p>
          <a:p>
            <a:r>
              <a:rPr lang="en-US" dirty="0"/>
              <a:t>No data communication</a:t>
            </a:r>
          </a:p>
          <a:p>
            <a:pPr lvl="1"/>
            <a:r>
              <a:rPr lang="en-US" dirty="0"/>
              <a:t>Standalone mode</a:t>
            </a:r>
          </a:p>
          <a:p>
            <a:pPr lvl="1"/>
            <a:r>
              <a:rPr lang="en-US" dirty="0"/>
              <a:t>Offline GIS</a:t>
            </a:r>
          </a:p>
          <a:p>
            <a:r>
              <a:rPr lang="en-US" dirty="0"/>
              <a:t>Independent of spatial priors</a:t>
            </a:r>
          </a:p>
          <a:p>
            <a:pPr lvl="1"/>
            <a:r>
              <a:rPr lang="en-US" dirty="0"/>
              <a:t>Indoor/outdoor, urban/rural, county/country, etc.</a:t>
            </a:r>
          </a:p>
          <a:p>
            <a:r>
              <a:rPr lang="en-US" dirty="0"/>
              <a:t>Independent of map sparsity</a:t>
            </a:r>
          </a:p>
          <a:p>
            <a:pPr lvl="1"/>
            <a:r>
              <a:rPr lang="en-US" dirty="0"/>
              <a:t>Relies on map topology</a:t>
            </a:r>
          </a:p>
          <a:p>
            <a:r>
              <a:rPr lang="en-US" dirty="0"/>
              <a:t>Capable of exploiting GIS layers</a:t>
            </a:r>
          </a:p>
          <a:p>
            <a:pPr lvl="1"/>
            <a:r>
              <a:rPr lang="en-US" dirty="0"/>
              <a:t>Transport, hydrology, relief,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68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CVLab Presentation Template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ＭＳ ゴシック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ヒラギノ明朝 Pro W3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CVLab Presentation Template.potx" id="{3FA1E6F4-F5B4-406C-AFED-D9E0B0BD4E4D}" vid="{92A5346B-C303-44F3-ACB2-D4959BE50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26581</TotalTime>
  <Words>810</Words>
  <Application>Microsoft Office PowerPoint</Application>
  <PresentationFormat>Custom</PresentationFormat>
  <Paragraphs>202</Paragraphs>
  <Slides>32</Slides>
  <Notes>22</Notes>
  <HiddenSlides>0</HiddenSlides>
  <MMClips>8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ＭＳ Ｐゴシック</vt:lpstr>
      <vt:lpstr>Arial</vt:lpstr>
      <vt:lpstr>Calibri</vt:lpstr>
      <vt:lpstr>Franklin Gothic Book</vt:lpstr>
      <vt:lpstr>Gill Sans</vt:lpstr>
      <vt:lpstr>Perpetua</vt:lpstr>
      <vt:lpstr>Tahoma</vt:lpstr>
      <vt:lpstr>Times New Roman</vt:lpstr>
      <vt:lpstr>Wingdings</vt:lpstr>
      <vt:lpstr>Wingdings 2</vt:lpstr>
      <vt:lpstr>ヒラギノ角ゴ ProN W3</vt:lpstr>
      <vt:lpstr>PCVLab Presentation Template</vt:lpstr>
      <vt:lpstr>GPS-Denied Geo-Localization using Visual Odometry</vt:lpstr>
      <vt:lpstr>Outline</vt:lpstr>
      <vt:lpstr>GPS available Localization</vt:lpstr>
      <vt:lpstr>Issues in GPS-denied or degraded localization</vt:lpstr>
      <vt:lpstr>GPS-denied: current approach</vt:lpstr>
      <vt:lpstr>Issues with geo-tagged retrieval</vt:lpstr>
      <vt:lpstr>Our Approach: underlying idea</vt:lpstr>
      <vt:lpstr>Our Approach: alternate sensors</vt:lpstr>
      <vt:lpstr>Our Design Objectives:</vt:lpstr>
      <vt:lpstr>Geographic Information System (GIS)</vt:lpstr>
      <vt:lpstr>Example: GIS Layers in Columbus, Ohio, United States</vt:lpstr>
      <vt:lpstr>GIS abstraction to Graph</vt:lpstr>
      <vt:lpstr>Encoding Real-time Trajectory</vt:lpstr>
      <vt:lpstr>Encoding Graph Traversal</vt:lpstr>
      <vt:lpstr>Encoding Feature Choice</vt:lpstr>
      <vt:lpstr>Localization: Search for matching Trajectory &amp; Graph Traversal</vt:lpstr>
      <vt:lpstr>Methodology</vt:lpstr>
      <vt:lpstr>Visual Odometry</vt:lpstr>
      <vt:lpstr>Mobile platform camera view</vt:lpstr>
      <vt:lpstr>DSP Sift based correspondences</vt:lpstr>
      <vt:lpstr>Geometric Inlier Outlier Sets</vt:lpstr>
      <vt:lpstr>Evaluation of 3D trajectory</vt:lpstr>
      <vt:lpstr>Recovered 3D Trajectory</vt:lpstr>
      <vt:lpstr>Algorithm: graph search</vt:lpstr>
      <vt:lpstr>Key idea: Progressive Localization</vt:lpstr>
      <vt:lpstr>Progressive Positioning and Prediction</vt:lpstr>
      <vt:lpstr>Trajectory Localization, Washington DC</vt:lpstr>
      <vt:lpstr>Localization, Large region</vt:lpstr>
      <vt:lpstr>Future Work</vt:lpstr>
      <vt:lpstr>Questions…</vt:lpstr>
      <vt:lpstr>Extension to Indoor Navigation</vt:lpstr>
      <vt:lpstr>Extension to Indoor Navigation</vt:lpstr>
    </vt:vector>
  </TitlesOfParts>
  <Company>OSU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Alper Yilmaz</dc:creator>
  <cp:lastModifiedBy>Ashish Gupta</cp:lastModifiedBy>
  <cp:revision>950</cp:revision>
  <dcterms:created xsi:type="dcterms:W3CDTF">2012-02-15T04:19:39Z</dcterms:created>
  <dcterms:modified xsi:type="dcterms:W3CDTF">2016-07-14T20:37:10Z</dcterms:modified>
</cp:coreProperties>
</file>